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331" r:id="rId3"/>
    <p:sldId id="332" r:id="rId4"/>
    <p:sldId id="319" r:id="rId5"/>
    <p:sldId id="330" r:id="rId6"/>
    <p:sldId id="320" r:id="rId7"/>
    <p:sldId id="321" r:id="rId8"/>
    <p:sldId id="322" r:id="rId9"/>
    <p:sldId id="323" r:id="rId10"/>
    <p:sldId id="324" r:id="rId11"/>
    <p:sldId id="328" r:id="rId12"/>
    <p:sldId id="325" r:id="rId13"/>
    <p:sldId id="339" r:id="rId14"/>
    <p:sldId id="340" r:id="rId15"/>
    <p:sldId id="338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9933"/>
    <a:srgbClr val="215485"/>
    <a:srgbClr val="3780B6"/>
    <a:srgbClr val="266096"/>
    <a:srgbClr val="388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91134" autoAdjust="0"/>
  </p:normalViewPr>
  <p:slideViewPr>
    <p:cSldViewPr snapToGrid="0" snapToObjects="1">
      <p:cViewPr varScale="1">
        <p:scale>
          <a:sx n="106" d="100"/>
          <a:sy n="106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8C093-29D4-48C3-9CB4-62D13CA6FB0B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CD5354C3-8166-41A0-92AF-A42CFB80E21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800" dirty="0"/>
            <a:t>Manual de Contratación y de Vigilancia y Control de la Gestión Contractual</a:t>
          </a:r>
        </a:p>
      </dgm:t>
    </dgm:pt>
    <dgm:pt modelId="{96252504-4BAB-45B0-9D81-209881A960E1}" type="parTrans" cxnId="{460CF1F0-0143-406F-B628-E11B33DC9F16}">
      <dgm:prSet/>
      <dgm:spPr/>
      <dgm:t>
        <a:bodyPr/>
        <a:lstStyle/>
        <a:p>
          <a:endParaRPr lang="es-CO"/>
        </a:p>
      </dgm:t>
    </dgm:pt>
    <dgm:pt modelId="{D10637A1-A71C-40DB-9B54-658A460767EE}" type="sibTrans" cxnId="{460CF1F0-0143-406F-B628-E11B33DC9F16}">
      <dgm:prSet/>
      <dgm:spPr/>
      <dgm:t>
        <a:bodyPr/>
        <a:lstStyle/>
        <a:p>
          <a:endParaRPr lang="es-CO"/>
        </a:p>
      </dgm:t>
    </dgm:pt>
    <dgm:pt modelId="{578C27E8-1A2D-492B-8B68-7B15E1DE366F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Manual de Buenas practicas de la gestión contractual</a:t>
          </a:r>
        </a:p>
      </dgm:t>
    </dgm:pt>
    <dgm:pt modelId="{1F8ED8E7-2B88-4A39-A59D-E934E1AA34A5}" type="parTrans" cxnId="{427FF244-0E88-4956-8FD3-5A85D8480803}">
      <dgm:prSet/>
      <dgm:spPr/>
      <dgm:t>
        <a:bodyPr/>
        <a:lstStyle/>
        <a:p>
          <a:endParaRPr lang="es-CO"/>
        </a:p>
      </dgm:t>
    </dgm:pt>
    <dgm:pt modelId="{F772AA11-ECBB-492C-9AF3-FC701D2294E6}" type="sibTrans" cxnId="{427FF244-0E88-4956-8FD3-5A85D8480803}">
      <dgm:prSet/>
      <dgm:spPr/>
      <dgm:t>
        <a:bodyPr/>
        <a:lstStyle/>
        <a:p>
          <a:endParaRPr lang="es-CO"/>
        </a:p>
      </dgm:t>
    </dgm:pt>
    <dgm:pt modelId="{DF1A90D6-B8B0-48A9-B44D-1B3E2703E5A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dirty="0"/>
            <a:t>Manual de seguridad y salud en el trabajo para contratistas </a:t>
          </a:r>
        </a:p>
      </dgm:t>
    </dgm:pt>
    <dgm:pt modelId="{4E3860FE-3657-4A95-8D55-025029C9D6C2}" type="parTrans" cxnId="{70928441-4BAE-4E59-84CE-C4E7DEAC5F4F}">
      <dgm:prSet/>
      <dgm:spPr/>
      <dgm:t>
        <a:bodyPr/>
        <a:lstStyle/>
        <a:p>
          <a:endParaRPr lang="es-CO"/>
        </a:p>
      </dgm:t>
    </dgm:pt>
    <dgm:pt modelId="{A4258511-0CDD-4E6D-B0BC-7F5EC038DF88}" type="sibTrans" cxnId="{70928441-4BAE-4E59-84CE-C4E7DEAC5F4F}">
      <dgm:prSet/>
      <dgm:spPr/>
      <dgm:t>
        <a:bodyPr/>
        <a:lstStyle/>
        <a:p>
          <a:endParaRPr lang="es-CO"/>
        </a:p>
      </dgm:t>
    </dgm:pt>
    <dgm:pt modelId="{13037C4C-1886-49E5-A93A-358B7B2CBC4E}" type="pres">
      <dgm:prSet presAssocID="{6C88C093-29D4-48C3-9CB4-62D13CA6FB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4E0AD14-3A5C-4066-A191-133446C72740}" type="pres">
      <dgm:prSet presAssocID="{6C88C093-29D4-48C3-9CB4-62D13CA6FB0B}" presName="fgShape" presStyleLbl="fgShp" presStyleIdx="0" presStyleCnt="1" custScaleY="251517"/>
      <dgm:spPr>
        <a:ln w="57150">
          <a:solidFill>
            <a:schemeClr val="accent6"/>
          </a:solidFill>
        </a:ln>
      </dgm:spPr>
    </dgm:pt>
    <dgm:pt modelId="{89FF9AE2-721C-4314-B6E1-297B66B049F2}" type="pres">
      <dgm:prSet presAssocID="{6C88C093-29D4-48C3-9CB4-62D13CA6FB0B}" presName="linComp" presStyleCnt="0"/>
      <dgm:spPr/>
    </dgm:pt>
    <dgm:pt modelId="{F6C02F39-DB0F-4E47-9107-D26309F16C20}" type="pres">
      <dgm:prSet presAssocID="{CD5354C3-8166-41A0-92AF-A42CFB80E218}" presName="compNode" presStyleCnt="0"/>
      <dgm:spPr/>
    </dgm:pt>
    <dgm:pt modelId="{EF3718A1-8C36-4B3D-9D1F-E901BAEFC256}" type="pres">
      <dgm:prSet presAssocID="{CD5354C3-8166-41A0-92AF-A42CFB80E218}" presName="bkgdShape" presStyleLbl="node1" presStyleIdx="0" presStyleCnt="3"/>
      <dgm:spPr/>
      <dgm:t>
        <a:bodyPr/>
        <a:lstStyle/>
        <a:p>
          <a:endParaRPr lang="es-CO"/>
        </a:p>
      </dgm:t>
    </dgm:pt>
    <dgm:pt modelId="{720C4701-5B5D-4D1F-9CDF-E68061C0341F}" type="pres">
      <dgm:prSet presAssocID="{CD5354C3-8166-41A0-92AF-A42CFB80E2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48B5F8-01C7-4E2D-B12A-1C96BEA1DD47}" type="pres">
      <dgm:prSet presAssocID="{CD5354C3-8166-41A0-92AF-A42CFB80E218}" presName="invisiNode" presStyleLbl="node1" presStyleIdx="0" presStyleCnt="3"/>
      <dgm:spPr/>
    </dgm:pt>
    <dgm:pt modelId="{9155FA92-2939-4AFF-A322-D288A8D35C94}" type="pres">
      <dgm:prSet presAssocID="{CD5354C3-8166-41A0-92AF-A42CFB80E218}" presName="imagNode" presStyleLbl="fgImgPlace1" presStyleIdx="0" presStyleCnt="3" custLinFactNeighborX="-1930" custLinFactNeighborY="4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3CD6EC-39C8-41CC-B314-C4E231097AB4}" type="pres">
      <dgm:prSet presAssocID="{D10637A1-A71C-40DB-9B54-658A460767E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CD97026-57BD-4753-9B87-411461810969}" type="pres">
      <dgm:prSet presAssocID="{578C27E8-1A2D-492B-8B68-7B15E1DE366F}" presName="compNode" presStyleCnt="0"/>
      <dgm:spPr/>
    </dgm:pt>
    <dgm:pt modelId="{C8A185F5-4968-45B7-AD62-47F1C0030D2E}" type="pres">
      <dgm:prSet presAssocID="{578C27E8-1A2D-492B-8B68-7B15E1DE366F}" presName="bkgdShape" presStyleLbl="node1" presStyleIdx="1" presStyleCnt="3" custLinFactNeighborX="1189" custLinFactNeighborY="-1463"/>
      <dgm:spPr/>
      <dgm:t>
        <a:bodyPr/>
        <a:lstStyle/>
        <a:p>
          <a:endParaRPr lang="es-CO"/>
        </a:p>
      </dgm:t>
    </dgm:pt>
    <dgm:pt modelId="{D21D42D1-DB6B-41C7-9DB7-1B5BC0247C2C}" type="pres">
      <dgm:prSet presAssocID="{578C27E8-1A2D-492B-8B68-7B15E1DE366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0E1833-1255-43C0-9B2D-B3366213690C}" type="pres">
      <dgm:prSet presAssocID="{578C27E8-1A2D-492B-8B68-7B15E1DE366F}" presName="invisiNode" presStyleLbl="node1" presStyleIdx="1" presStyleCnt="3"/>
      <dgm:spPr/>
    </dgm:pt>
    <dgm:pt modelId="{0AF160F9-3D6E-4E12-BC71-5AF039D9AE56}" type="pres">
      <dgm:prSet presAssocID="{578C27E8-1A2D-492B-8B68-7B15E1DE366F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3CECDE-5C24-4CA2-8906-0C39B904C7A3}" type="pres">
      <dgm:prSet presAssocID="{F772AA11-ECBB-492C-9AF3-FC701D2294E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B8A56DBA-CB14-43C4-9427-FE88A4AA0A91}" type="pres">
      <dgm:prSet presAssocID="{DF1A90D6-B8B0-48A9-B44D-1B3E2703E5AD}" presName="compNode" presStyleCnt="0"/>
      <dgm:spPr/>
    </dgm:pt>
    <dgm:pt modelId="{644C998C-06F2-4928-8805-AEE23E9F25E5}" type="pres">
      <dgm:prSet presAssocID="{DF1A90D6-B8B0-48A9-B44D-1B3E2703E5AD}" presName="bkgdShape" presStyleLbl="node1" presStyleIdx="2" presStyleCnt="3" custLinFactNeighborX="986" custLinFactNeighborY="-1463"/>
      <dgm:spPr/>
      <dgm:t>
        <a:bodyPr/>
        <a:lstStyle/>
        <a:p>
          <a:endParaRPr lang="es-CO"/>
        </a:p>
      </dgm:t>
    </dgm:pt>
    <dgm:pt modelId="{E5725517-A5AE-4CD0-ADDC-4B8693267E60}" type="pres">
      <dgm:prSet presAssocID="{DF1A90D6-B8B0-48A9-B44D-1B3E2703E5A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395DBD-8045-4040-B357-5049268D4C06}" type="pres">
      <dgm:prSet presAssocID="{DF1A90D6-B8B0-48A9-B44D-1B3E2703E5AD}" presName="invisiNode" presStyleLbl="node1" presStyleIdx="2" presStyleCnt="3"/>
      <dgm:spPr/>
    </dgm:pt>
    <dgm:pt modelId="{ECED7028-212A-4934-814E-C0C8E11EFB73}" type="pres">
      <dgm:prSet presAssocID="{DF1A90D6-B8B0-48A9-B44D-1B3E2703E5AD}" presName="imagNode" presStyleLbl="fgImgPlace1" presStyleIdx="2" presStyleCnt="3" custLinFactNeighborX="1275" custLinFactNeighborY="14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0928441-4BAE-4E59-84CE-C4E7DEAC5F4F}" srcId="{6C88C093-29D4-48C3-9CB4-62D13CA6FB0B}" destId="{DF1A90D6-B8B0-48A9-B44D-1B3E2703E5AD}" srcOrd="2" destOrd="0" parTransId="{4E3860FE-3657-4A95-8D55-025029C9D6C2}" sibTransId="{A4258511-0CDD-4E6D-B0BC-7F5EC038DF88}"/>
    <dgm:cxn modelId="{0A852DCB-2981-4DEF-BA2D-D793895D690E}" type="presOf" srcId="{DF1A90D6-B8B0-48A9-B44D-1B3E2703E5AD}" destId="{644C998C-06F2-4928-8805-AEE23E9F25E5}" srcOrd="0" destOrd="0" presId="urn:microsoft.com/office/officeart/2005/8/layout/hList7"/>
    <dgm:cxn modelId="{A1EA60FC-0C21-4ABA-9767-B75D7139A859}" type="presOf" srcId="{DF1A90D6-B8B0-48A9-B44D-1B3E2703E5AD}" destId="{E5725517-A5AE-4CD0-ADDC-4B8693267E60}" srcOrd="1" destOrd="0" presId="urn:microsoft.com/office/officeart/2005/8/layout/hList7"/>
    <dgm:cxn modelId="{3A9FDA3D-52CD-4F5A-9269-3831E43DBDED}" type="presOf" srcId="{F772AA11-ECBB-492C-9AF3-FC701D2294E6}" destId="{F23CECDE-5C24-4CA2-8906-0C39B904C7A3}" srcOrd="0" destOrd="0" presId="urn:microsoft.com/office/officeart/2005/8/layout/hList7"/>
    <dgm:cxn modelId="{ED28E186-C04E-4F6E-A0A3-33EDD7E6E9C8}" type="presOf" srcId="{CD5354C3-8166-41A0-92AF-A42CFB80E218}" destId="{EF3718A1-8C36-4B3D-9D1F-E901BAEFC256}" srcOrd="0" destOrd="0" presId="urn:microsoft.com/office/officeart/2005/8/layout/hList7"/>
    <dgm:cxn modelId="{E5FF9FF6-04A7-48F1-8A05-3D9D792CF3FE}" type="presOf" srcId="{CD5354C3-8166-41A0-92AF-A42CFB80E218}" destId="{720C4701-5B5D-4D1F-9CDF-E68061C0341F}" srcOrd="1" destOrd="0" presId="urn:microsoft.com/office/officeart/2005/8/layout/hList7"/>
    <dgm:cxn modelId="{460CF1F0-0143-406F-B628-E11B33DC9F16}" srcId="{6C88C093-29D4-48C3-9CB4-62D13CA6FB0B}" destId="{CD5354C3-8166-41A0-92AF-A42CFB80E218}" srcOrd="0" destOrd="0" parTransId="{96252504-4BAB-45B0-9D81-209881A960E1}" sibTransId="{D10637A1-A71C-40DB-9B54-658A460767EE}"/>
    <dgm:cxn modelId="{ECBD62E8-7F3C-4DB7-820B-063636D70460}" type="presOf" srcId="{6C88C093-29D4-48C3-9CB4-62D13CA6FB0B}" destId="{13037C4C-1886-49E5-A93A-358B7B2CBC4E}" srcOrd="0" destOrd="0" presId="urn:microsoft.com/office/officeart/2005/8/layout/hList7"/>
    <dgm:cxn modelId="{43525669-4D97-401D-B7E3-913DED06ECA6}" type="presOf" srcId="{578C27E8-1A2D-492B-8B68-7B15E1DE366F}" destId="{C8A185F5-4968-45B7-AD62-47F1C0030D2E}" srcOrd="0" destOrd="0" presId="urn:microsoft.com/office/officeart/2005/8/layout/hList7"/>
    <dgm:cxn modelId="{DDC1783B-2F5E-46C2-9925-DFB5D8611A8F}" type="presOf" srcId="{D10637A1-A71C-40DB-9B54-658A460767EE}" destId="{AF3CD6EC-39C8-41CC-B314-C4E231097AB4}" srcOrd="0" destOrd="0" presId="urn:microsoft.com/office/officeart/2005/8/layout/hList7"/>
    <dgm:cxn modelId="{9116307B-FE96-4FFB-BECF-E261A94B81ED}" type="presOf" srcId="{578C27E8-1A2D-492B-8B68-7B15E1DE366F}" destId="{D21D42D1-DB6B-41C7-9DB7-1B5BC0247C2C}" srcOrd="1" destOrd="0" presId="urn:microsoft.com/office/officeart/2005/8/layout/hList7"/>
    <dgm:cxn modelId="{427FF244-0E88-4956-8FD3-5A85D8480803}" srcId="{6C88C093-29D4-48C3-9CB4-62D13CA6FB0B}" destId="{578C27E8-1A2D-492B-8B68-7B15E1DE366F}" srcOrd="1" destOrd="0" parTransId="{1F8ED8E7-2B88-4A39-A59D-E934E1AA34A5}" sibTransId="{F772AA11-ECBB-492C-9AF3-FC701D2294E6}"/>
    <dgm:cxn modelId="{A35BF2BB-5831-44C9-A20B-2FFB86FE804C}" type="presParOf" srcId="{13037C4C-1886-49E5-A93A-358B7B2CBC4E}" destId="{B4E0AD14-3A5C-4066-A191-133446C72740}" srcOrd="0" destOrd="0" presId="urn:microsoft.com/office/officeart/2005/8/layout/hList7"/>
    <dgm:cxn modelId="{530522F7-7F3C-459E-BB44-EA3BEC7B8394}" type="presParOf" srcId="{13037C4C-1886-49E5-A93A-358B7B2CBC4E}" destId="{89FF9AE2-721C-4314-B6E1-297B66B049F2}" srcOrd="1" destOrd="0" presId="urn:microsoft.com/office/officeart/2005/8/layout/hList7"/>
    <dgm:cxn modelId="{28E98D18-B7F2-45C8-BEF4-32A18B2BD606}" type="presParOf" srcId="{89FF9AE2-721C-4314-B6E1-297B66B049F2}" destId="{F6C02F39-DB0F-4E47-9107-D26309F16C20}" srcOrd="0" destOrd="0" presId="urn:microsoft.com/office/officeart/2005/8/layout/hList7"/>
    <dgm:cxn modelId="{783F35A6-A1AC-42A2-9DD4-23ED137D3343}" type="presParOf" srcId="{F6C02F39-DB0F-4E47-9107-D26309F16C20}" destId="{EF3718A1-8C36-4B3D-9D1F-E901BAEFC256}" srcOrd="0" destOrd="0" presId="urn:microsoft.com/office/officeart/2005/8/layout/hList7"/>
    <dgm:cxn modelId="{1C5DEA94-8630-47D0-8CE8-CA6700CD93FA}" type="presParOf" srcId="{F6C02F39-DB0F-4E47-9107-D26309F16C20}" destId="{720C4701-5B5D-4D1F-9CDF-E68061C0341F}" srcOrd="1" destOrd="0" presId="urn:microsoft.com/office/officeart/2005/8/layout/hList7"/>
    <dgm:cxn modelId="{78F91EE2-4B74-449A-AB0D-D2D59A849400}" type="presParOf" srcId="{F6C02F39-DB0F-4E47-9107-D26309F16C20}" destId="{DF48B5F8-01C7-4E2D-B12A-1C96BEA1DD47}" srcOrd="2" destOrd="0" presId="urn:microsoft.com/office/officeart/2005/8/layout/hList7"/>
    <dgm:cxn modelId="{D760A1E4-BA18-4C6A-92D0-166BFECD465D}" type="presParOf" srcId="{F6C02F39-DB0F-4E47-9107-D26309F16C20}" destId="{9155FA92-2939-4AFF-A322-D288A8D35C94}" srcOrd="3" destOrd="0" presId="urn:microsoft.com/office/officeart/2005/8/layout/hList7"/>
    <dgm:cxn modelId="{2A9A2C9E-88DD-4B61-B14A-DCCEEDFE870F}" type="presParOf" srcId="{89FF9AE2-721C-4314-B6E1-297B66B049F2}" destId="{AF3CD6EC-39C8-41CC-B314-C4E231097AB4}" srcOrd="1" destOrd="0" presId="urn:microsoft.com/office/officeart/2005/8/layout/hList7"/>
    <dgm:cxn modelId="{450E6FC5-D879-44D8-A854-DDEBBB75B652}" type="presParOf" srcId="{89FF9AE2-721C-4314-B6E1-297B66B049F2}" destId="{3CD97026-57BD-4753-9B87-411461810969}" srcOrd="2" destOrd="0" presId="urn:microsoft.com/office/officeart/2005/8/layout/hList7"/>
    <dgm:cxn modelId="{75338EEC-3E63-4EE1-81F6-364FBBCB80FE}" type="presParOf" srcId="{3CD97026-57BD-4753-9B87-411461810969}" destId="{C8A185F5-4968-45B7-AD62-47F1C0030D2E}" srcOrd="0" destOrd="0" presId="urn:microsoft.com/office/officeart/2005/8/layout/hList7"/>
    <dgm:cxn modelId="{0F4219B4-44A0-4CC0-B78C-AD09D18FDDB4}" type="presParOf" srcId="{3CD97026-57BD-4753-9B87-411461810969}" destId="{D21D42D1-DB6B-41C7-9DB7-1B5BC0247C2C}" srcOrd="1" destOrd="0" presId="urn:microsoft.com/office/officeart/2005/8/layout/hList7"/>
    <dgm:cxn modelId="{41BF7FD9-BE18-496B-BA89-47A2C799581D}" type="presParOf" srcId="{3CD97026-57BD-4753-9B87-411461810969}" destId="{080E1833-1255-43C0-9B2D-B3366213690C}" srcOrd="2" destOrd="0" presId="urn:microsoft.com/office/officeart/2005/8/layout/hList7"/>
    <dgm:cxn modelId="{4A572884-822D-4444-9BC8-37ABFB737FB9}" type="presParOf" srcId="{3CD97026-57BD-4753-9B87-411461810969}" destId="{0AF160F9-3D6E-4E12-BC71-5AF039D9AE56}" srcOrd="3" destOrd="0" presId="urn:microsoft.com/office/officeart/2005/8/layout/hList7"/>
    <dgm:cxn modelId="{66F2BB5D-2E61-4F93-B614-6000661A6555}" type="presParOf" srcId="{89FF9AE2-721C-4314-B6E1-297B66B049F2}" destId="{F23CECDE-5C24-4CA2-8906-0C39B904C7A3}" srcOrd="3" destOrd="0" presId="urn:microsoft.com/office/officeart/2005/8/layout/hList7"/>
    <dgm:cxn modelId="{6276A510-D35F-4DB0-861B-23D134BE8EE5}" type="presParOf" srcId="{89FF9AE2-721C-4314-B6E1-297B66B049F2}" destId="{B8A56DBA-CB14-43C4-9427-FE88A4AA0A91}" srcOrd="4" destOrd="0" presId="urn:microsoft.com/office/officeart/2005/8/layout/hList7"/>
    <dgm:cxn modelId="{57D9A308-D5C9-4C15-B7D8-A0BFD4CEB6B9}" type="presParOf" srcId="{B8A56DBA-CB14-43C4-9427-FE88A4AA0A91}" destId="{644C998C-06F2-4928-8805-AEE23E9F25E5}" srcOrd="0" destOrd="0" presId="urn:microsoft.com/office/officeart/2005/8/layout/hList7"/>
    <dgm:cxn modelId="{C1445D83-A685-40A4-BB91-D5C3BC95961B}" type="presParOf" srcId="{B8A56DBA-CB14-43C4-9427-FE88A4AA0A91}" destId="{E5725517-A5AE-4CD0-ADDC-4B8693267E60}" srcOrd="1" destOrd="0" presId="urn:microsoft.com/office/officeart/2005/8/layout/hList7"/>
    <dgm:cxn modelId="{13BC1C11-12E6-4530-A6E6-219AFE803532}" type="presParOf" srcId="{B8A56DBA-CB14-43C4-9427-FE88A4AA0A91}" destId="{A7395DBD-8045-4040-B357-5049268D4C06}" srcOrd="2" destOrd="0" presId="urn:microsoft.com/office/officeart/2005/8/layout/hList7"/>
    <dgm:cxn modelId="{515AC54B-A767-4A3D-9E42-37EF179A1656}" type="presParOf" srcId="{B8A56DBA-CB14-43C4-9427-FE88A4AA0A91}" destId="{ECED7028-212A-4934-814E-C0C8E11EFB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B24E3-AC17-4213-9ED6-81E1E7B6E8F3}" type="doc">
      <dgm:prSet loTypeId="urn:microsoft.com/office/officeart/2008/layout/PictureAccentList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5B626136-A1FC-4EA8-90F8-9C83EF216E19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800" b="0" dirty="0">
              <a:solidFill>
                <a:srgbClr val="215485"/>
              </a:solidFill>
            </a:rPr>
            <a:t>Es una instancia de consulta, definición, orientación y decisión de los lineamientos que regirán la actividad precontractual, contractual y post contractual de la entidad. 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dirty="0"/>
        </a:p>
      </dgm:t>
    </dgm:pt>
    <dgm:pt modelId="{5DE15B0D-EBFA-4757-80E1-DE6122D5BE51}" type="parTrans" cxnId="{D129A0CC-FE81-49FC-AAFD-495CBD36009D}">
      <dgm:prSet/>
      <dgm:spPr/>
      <dgm:t>
        <a:bodyPr/>
        <a:lstStyle/>
        <a:p>
          <a:endParaRPr lang="es-CO"/>
        </a:p>
      </dgm:t>
    </dgm:pt>
    <dgm:pt modelId="{8133E56E-852C-4E90-A285-55B1DBA21B2F}" type="sibTrans" cxnId="{D129A0CC-FE81-49FC-AAFD-495CBD36009D}">
      <dgm:prSet/>
      <dgm:spPr/>
      <dgm:t>
        <a:bodyPr/>
        <a:lstStyle/>
        <a:p>
          <a:endParaRPr lang="es-CO"/>
        </a:p>
      </dgm:t>
    </dgm:pt>
    <dgm:pt modelId="{286EBE19-79C1-45C2-865C-B27119F65605}">
      <dgm:prSet phldrT="[Texto]" custT="1"/>
      <dgm:spPr/>
      <dgm:t>
        <a:bodyPr/>
        <a:lstStyle/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i="1" dirty="0"/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i="1" dirty="0">
              <a:solidFill>
                <a:srgbClr val="FF0000"/>
              </a:solidFill>
            </a:rPr>
            <a:t>Se tratan en comité: </a:t>
          </a:r>
          <a:r>
            <a:rPr lang="es-CO" sz="1600" i="1" dirty="0"/>
            <a:t>Los procesos que tienen un presupuesto superior a la menor cuantía, independientemente de la modalidad contractual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i="1" dirty="0"/>
            <a:t>En los que se convoque por parte de la Dirección de Contratación.</a:t>
          </a:r>
        </a:p>
        <a:p>
          <a:pPr marL="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O" sz="1600" i="1" dirty="0"/>
            <a:t>Los que se tramiten al amparo de la contratación directa, independientemente de la cuantía. </a:t>
          </a:r>
        </a:p>
        <a:p>
          <a:pPr marL="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O" sz="1600" i="1" dirty="0"/>
            <a:t>Los contratos / convenios con ESAL al amparo del Decreto 092 de 2017 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dirty="0"/>
        </a:p>
      </dgm:t>
    </dgm:pt>
    <dgm:pt modelId="{2686F16E-5DC9-402D-B8B5-465CD66F1FFA}" type="parTrans" cxnId="{592AB836-617A-4707-B634-B3478595954A}">
      <dgm:prSet/>
      <dgm:spPr/>
      <dgm:t>
        <a:bodyPr/>
        <a:lstStyle/>
        <a:p>
          <a:endParaRPr lang="es-CO"/>
        </a:p>
      </dgm:t>
    </dgm:pt>
    <dgm:pt modelId="{9E1EF75E-3744-40DA-B2CA-C9D642F1E9CB}" type="sibTrans" cxnId="{592AB836-617A-4707-B634-B3478595954A}">
      <dgm:prSet/>
      <dgm:spPr/>
      <dgm:t>
        <a:bodyPr/>
        <a:lstStyle/>
        <a:p>
          <a:endParaRPr lang="es-CO"/>
        </a:p>
      </dgm:t>
    </dgm:pt>
    <dgm:pt modelId="{23CAA7CC-A7A7-4483-95CC-092B44AC5324}">
      <dgm:prSet phldrT="[Texto]"/>
      <dgm:spPr/>
      <dgm:t>
        <a:bodyPr/>
        <a:lstStyle/>
        <a:p>
          <a:r>
            <a:rPr lang="es-CO" i="1" dirty="0">
              <a:solidFill>
                <a:srgbClr val="FF0000"/>
              </a:solidFill>
            </a:rPr>
            <a:t>Serán responsabilidad directa de las dependencias: </a:t>
          </a:r>
          <a:r>
            <a:rPr lang="es-CO" i="1" dirty="0"/>
            <a:t>los sustentados en el literal h del numeral 4 del artículo 2 de la ley 1150 de 2007 ( Para la   prestación de servicios profesionales y de apoyo a la gestión, o para la ejecución de trabajos artísticos que sólo puedan encomendarse a determinadas personas naturales).</a:t>
          </a:r>
          <a:endParaRPr lang="es-CO" dirty="0"/>
        </a:p>
      </dgm:t>
    </dgm:pt>
    <dgm:pt modelId="{709E13D7-A9C3-4024-84B0-A11C31174E59}" type="parTrans" cxnId="{CA5703B1-E772-4966-AFDE-0C583BDA48B4}">
      <dgm:prSet/>
      <dgm:spPr/>
      <dgm:t>
        <a:bodyPr/>
        <a:lstStyle/>
        <a:p>
          <a:endParaRPr lang="es-CO"/>
        </a:p>
      </dgm:t>
    </dgm:pt>
    <dgm:pt modelId="{62172DF8-F1FE-40CD-A92F-E413084867E6}" type="sibTrans" cxnId="{CA5703B1-E772-4966-AFDE-0C583BDA48B4}">
      <dgm:prSet/>
      <dgm:spPr/>
      <dgm:t>
        <a:bodyPr/>
        <a:lstStyle/>
        <a:p>
          <a:endParaRPr lang="es-CO"/>
        </a:p>
      </dgm:t>
    </dgm:pt>
    <dgm:pt modelId="{DBDB2312-E48C-4A6C-9035-2B8A343DEEAB}" type="pres">
      <dgm:prSet presAssocID="{D45B24E3-AC17-4213-9ED6-81E1E7B6E8F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FA2F5F3-CDBA-422A-A3E1-40D5013683CD}" type="pres">
      <dgm:prSet presAssocID="{5B626136-A1FC-4EA8-90F8-9C83EF216E19}" presName="root" presStyleCnt="0">
        <dgm:presLayoutVars>
          <dgm:chMax/>
          <dgm:chPref val="4"/>
        </dgm:presLayoutVars>
      </dgm:prSet>
      <dgm:spPr/>
    </dgm:pt>
    <dgm:pt modelId="{6A921BCF-7346-480D-9600-C9553BDA9FDE}" type="pres">
      <dgm:prSet presAssocID="{5B626136-A1FC-4EA8-90F8-9C83EF216E19}" presName="rootComposite" presStyleCnt="0">
        <dgm:presLayoutVars/>
      </dgm:prSet>
      <dgm:spPr/>
    </dgm:pt>
    <dgm:pt modelId="{3C33C2BF-2A75-4ECE-B236-DE5AFDFBE4DE}" type="pres">
      <dgm:prSet presAssocID="{5B626136-A1FC-4EA8-90F8-9C83EF216E1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CO"/>
        </a:p>
      </dgm:t>
    </dgm:pt>
    <dgm:pt modelId="{DB9A3D6E-FDBE-429E-A88A-E89171C8F52D}" type="pres">
      <dgm:prSet presAssocID="{5B626136-A1FC-4EA8-90F8-9C83EF216E19}" presName="childShape" presStyleCnt="0">
        <dgm:presLayoutVars>
          <dgm:chMax val="0"/>
          <dgm:chPref val="0"/>
        </dgm:presLayoutVars>
      </dgm:prSet>
      <dgm:spPr/>
    </dgm:pt>
    <dgm:pt modelId="{1620A9EB-F0D1-4C51-B128-B5A340B55F96}" type="pres">
      <dgm:prSet presAssocID="{286EBE19-79C1-45C2-865C-B27119F65605}" presName="childComposite" presStyleCnt="0">
        <dgm:presLayoutVars>
          <dgm:chMax val="0"/>
          <dgm:chPref val="0"/>
        </dgm:presLayoutVars>
      </dgm:prSet>
      <dgm:spPr/>
    </dgm:pt>
    <dgm:pt modelId="{8F16241E-7D3B-4275-998D-B9C40EE50D37}" type="pres">
      <dgm:prSet presAssocID="{286EBE19-79C1-45C2-865C-B27119F65605}" presName="Image" presStyleLbl="node1" presStyleIdx="0" presStyleCnt="2"/>
      <dgm:spPr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42CF022-7704-47AF-9374-91D1025DD05F}" type="pres">
      <dgm:prSet presAssocID="{286EBE19-79C1-45C2-865C-B27119F65605}" presName="childText" presStyleLbl="lnNode1" presStyleIdx="0" presStyleCnt="2" custLinFactNeighborX="0" custLinFactNeighborY="1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677848-57ED-4E5C-BA7F-1C92C93E600B}" type="pres">
      <dgm:prSet presAssocID="{23CAA7CC-A7A7-4483-95CC-092B44AC5324}" presName="childComposite" presStyleCnt="0">
        <dgm:presLayoutVars>
          <dgm:chMax val="0"/>
          <dgm:chPref val="0"/>
        </dgm:presLayoutVars>
      </dgm:prSet>
      <dgm:spPr/>
    </dgm:pt>
    <dgm:pt modelId="{29D45FE3-44CB-4C2D-BB26-BE58E2412BE7}" type="pres">
      <dgm:prSet presAssocID="{23CAA7CC-A7A7-4483-95CC-092B44AC5324}" presName="Image" presStyleLbl="node1" presStyleIdx="1" presStyleCnt="2" custLinFactNeighborY="643"/>
      <dgm:spPr>
        <a:blipFill rotWithShape="1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145505B1-26BE-4A2D-AB33-42CFA4D23245}" type="pres">
      <dgm:prSet presAssocID="{23CAA7CC-A7A7-4483-95CC-092B44AC532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568A96C-2656-4352-8574-7F25D0655306}" type="presOf" srcId="{5B626136-A1FC-4EA8-90F8-9C83EF216E19}" destId="{3C33C2BF-2A75-4ECE-B236-DE5AFDFBE4DE}" srcOrd="0" destOrd="0" presId="urn:microsoft.com/office/officeart/2008/layout/PictureAccentList"/>
    <dgm:cxn modelId="{FD34E0F9-098D-4454-B7D8-A37C713353B4}" type="presOf" srcId="{D45B24E3-AC17-4213-9ED6-81E1E7B6E8F3}" destId="{DBDB2312-E48C-4A6C-9035-2B8A343DEEAB}" srcOrd="0" destOrd="0" presId="urn:microsoft.com/office/officeart/2008/layout/PictureAccentList"/>
    <dgm:cxn modelId="{B0E01898-205B-427A-9B2A-554059780E41}" type="presOf" srcId="{23CAA7CC-A7A7-4483-95CC-092B44AC5324}" destId="{145505B1-26BE-4A2D-AB33-42CFA4D23245}" srcOrd="0" destOrd="0" presId="urn:microsoft.com/office/officeart/2008/layout/PictureAccentList"/>
    <dgm:cxn modelId="{592AB836-617A-4707-B634-B3478595954A}" srcId="{5B626136-A1FC-4EA8-90F8-9C83EF216E19}" destId="{286EBE19-79C1-45C2-865C-B27119F65605}" srcOrd="0" destOrd="0" parTransId="{2686F16E-5DC9-402D-B8B5-465CD66F1FFA}" sibTransId="{9E1EF75E-3744-40DA-B2CA-C9D642F1E9CB}"/>
    <dgm:cxn modelId="{2B0AEF6B-30DF-4CEE-8C4C-CAE17E397173}" type="presOf" srcId="{286EBE19-79C1-45C2-865C-B27119F65605}" destId="{242CF022-7704-47AF-9374-91D1025DD05F}" srcOrd="0" destOrd="0" presId="urn:microsoft.com/office/officeart/2008/layout/PictureAccentList"/>
    <dgm:cxn modelId="{CA5703B1-E772-4966-AFDE-0C583BDA48B4}" srcId="{5B626136-A1FC-4EA8-90F8-9C83EF216E19}" destId="{23CAA7CC-A7A7-4483-95CC-092B44AC5324}" srcOrd="1" destOrd="0" parTransId="{709E13D7-A9C3-4024-84B0-A11C31174E59}" sibTransId="{62172DF8-F1FE-40CD-A92F-E413084867E6}"/>
    <dgm:cxn modelId="{D129A0CC-FE81-49FC-AAFD-495CBD36009D}" srcId="{D45B24E3-AC17-4213-9ED6-81E1E7B6E8F3}" destId="{5B626136-A1FC-4EA8-90F8-9C83EF216E19}" srcOrd="0" destOrd="0" parTransId="{5DE15B0D-EBFA-4757-80E1-DE6122D5BE51}" sibTransId="{8133E56E-852C-4E90-A285-55B1DBA21B2F}"/>
    <dgm:cxn modelId="{93B36BFA-5AE1-4E15-983D-7B193E4324E7}" type="presParOf" srcId="{DBDB2312-E48C-4A6C-9035-2B8A343DEEAB}" destId="{2FA2F5F3-CDBA-422A-A3E1-40D5013683CD}" srcOrd="0" destOrd="0" presId="urn:microsoft.com/office/officeart/2008/layout/PictureAccentList"/>
    <dgm:cxn modelId="{30E4AD26-4C8E-44D5-BA5C-F08E710A00A7}" type="presParOf" srcId="{2FA2F5F3-CDBA-422A-A3E1-40D5013683CD}" destId="{6A921BCF-7346-480D-9600-C9553BDA9FDE}" srcOrd="0" destOrd="0" presId="urn:microsoft.com/office/officeart/2008/layout/PictureAccentList"/>
    <dgm:cxn modelId="{36A8A097-9D6B-436A-B16A-845EC5646163}" type="presParOf" srcId="{6A921BCF-7346-480D-9600-C9553BDA9FDE}" destId="{3C33C2BF-2A75-4ECE-B236-DE5AFDFBE4DE}" srcOrd="0" destOrd="0" presId="urn:microsoft.com/office/officeart/2008/layout/PictureAccentList"/>
    <dgm:cxn modelId="{64609F37-305E-4690-911C-5D765567892F}" type="presParOf" srcId="{2FA2F5F3-CDBA-422A-A3E1-40D5013683CD}" destId="{DB9A3D6E-FDBE-429E-A88A-E89171C8F52D}" srcOrd="1" destOrd="0" presId="urn:microsoft.com/office/officeart/2008/layout/PictureAccentList"/>
    <dgm:cxn modelId="{C7D88FA5-ECD7-4731-8F94-9FCBEB101723}" type="presParOf" srcId="{DB9A3D6E-FDBE-429E-A88A-E89171C8F52D}" destId="{1620A9EB-F0D1-4C51-B128-B5A340B55F96}" srcOrd="0" destOrd="0" presId="urn:microsoft.com/office/officeart/2008/layout/PictureAccentList"/>
    <dgm:cxn modelId="{6641915A-E805-427B-AECF-A2AE867E9ACD}" type="presParOf" srcId="{1620A9EB-F0D1-4C51-B128-B5A340B55F96}" destId="{8F16241E-7D3B-4275-998D-B9C40EE50D37}" srcOrd="0" destOrd="0" presId="urn:microsoft.com/office/officeart/2008/layout/PictureAccentList"/>
    <dgm:cxn modelId="{F281370B-3299-4220-86B4-439DF49C1D47}" type="presParOf" srcId="{1620A9EB-F0D1-4C51-B128-B5A340B55F96}" destId="{242CF022-7704-47AF-9374-91D1025DD05F}" srcOrd="1" destOrd="0" presId="urn:microsoft.com/office/officeart/2008/layout/PictureAccentList"/>
    <dgm:cxn modelId="{96BFC1A9-9661-4BF2-92DB-4B0506199825}" type="presParOf" srcId="{DB9A3D6E-FDBE-429E-A88A-E89171C8F52D}" destId="{E8677848-57ED-4E5C-BA7F-1C92C93E600B}" srcOrd="1" destOrd="0" presId="urn:microsoft.com/office/officeart/2008/layout/PictureAccentList"/>
    <dgm:cxn modelId="{3E5EF0F4-32E8-4526-BAAD-B58B72AFA1C7}" type="presParOf" srcId="{E8677848-57ED-4E5C-BA7F-1C92C93E600B}" destId="{29D45FE3-44CB-4C2D-BB26-BE58E2412BE7}" srcOrd="0" destOrd="0" presId="urn:microsoft.com/office/officeart/2008/layout/PictureAccentList"/>
    <dgm:cxn modelId="{1E76FCC4-E674-4485-B4CC-FC664F881063}" type="presParOf" srcId="{E8677848-57ED-4E5C-BA7F-1C92C93E600B}" destId="{145505B1-26BE-4A2D-AB33-42CFA4D2324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A1A05-FC17-425C-AF96-704F0F1D21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E33C4B08-08CB-4B15-962F-A08B2388EC6A}">
      <dgm:prSet phldrT="[Texto]"/>
      <dgm:spPr/>
      <dgm:t>
        <a:bodyPr/>
        <a:lstStyle/>
        <a:p>
          <a:r>
            <a:rPr lang="es-CO" dirty="0">
              <a:cs typeface="Arial" panose="020B0604020202020204" pitchFamily="34" charset="0"/>
            </a:rPr>
            <a:t>Ley 80 de 1993. </a:t>
          </a:r>
          <a:r>
            <a:rPr lang="es-CO">
              <a:cs typeface="Arial" panose="020B0604020202020204" pitchFamily="34" charset="0"/>
            </a:rPr>
            <a:t>(Art: 3 y 4) </a:t>
          </a:r>
          <a:endParaRPr lang="es-CO" dirty="0"/>
        </a:p>
      </dgm:t>
    </dgm:pt>
    <dgm:pt modelId="{790E677B-08E1-4183-A02E-558C39D964EE}" type="parTrans" cxnId="{9736E1C8-0CE8-4686-A69C-4E3F50C391AF}">
      <dgm:prSet/>
      <dgm:spPr/>
      <dgm:t>
        <a:bodyPr/>
        <a:lstStyle/>
        <a:p>
          <a:endParaRPr lang="es-CO"/>
        </a:p>
      </dgm:t>
    </dgm:pt>
    <dgm:pt modelId="{44947ED5-E121-4AE0-8519-1D64BB07AAD1}" type="sibTrans" cxnId="{9736E1C8-0CE8-4686-A69C-4E3F50C391AF}">
      <dgm:prSet/>
      <dgm:spPr/>
      <dgm:t>
        <a:bodyPr/>
        <a:lstStyle/>
        <a:p>
          <a:endParaRPr lang="es-CO"/>
        </a:p>
      </dgm:t>
    </dgm:pt>
    <dgm:pt modelId="{AA0DED25-E85A-46AD-80EB-C673677DDE47}">
      <dgm:prSet phldrT="[Texto]"/>
      <dgm:spPr/>
      <dgm:t>
        <a:bodyPr/>
        <a:lstStyle/>
        <a:p>
          <a:r>
            <a:rPr lang="es-CO" dirty="0">
              <a:cs typeface="Arial" panose="020B0604020202020204" pitchFamily="34" charset="0"/>
            </a:rPr>
            <a:t>Ley 1474 de 2011. (Art: 44- 45, 82 al 86) </a:t>
          </a:r>
          <a:endParaRPr lang="es-CO" dirty="0"/>
        </a:p>
      </dgm:t>
    </dgm:pt>
    <dgm:pt modelId="{4B169DDC-6A9D-4669-AB2B-0B07D13798E5}" type="parTrans" cxnId="{8DBAB404-7B33-4AAC-B750-134A150F0875}">
      <dgm:prSet/>
      <dgm:spPr/>
      <dgm:t>
        <a:bodyPr/>
        <a:lstStyle/>
        <a:p>
          <a:endParaRPr lang="es-CO"/>
        </a:p>
      </dgm:t>
    </dgm:pt>
    <dgm:pt modelId="{381E6C17-3FFD-4C79-9B2C-0B3D5DCE429D}" type="sibTrans" cxnId="{8DBAB404-7B33-4AAC-B750-134A150F0875}">
      <dgm:prSet/>
      <dgm:spPr/>
      <dgm:t>
        <a:bodyPr/>
        <a:lstStyle/>
        <a:p>
          <a:endParaRPr lang="es-CO"/>
        </a:p>
      </dgm:t>
    </dgm:pt>
    <dgm:pt modelId="{75A14DE1-232A-49E3-A9BF-C32C457A93CD}">
      <dgm:prSet phldrT="[Texto]"/>
      <dgm:spPr/>
      <dgm:t>
        <a:bodyPr/>
        <a:lstStyle/>
        <a:p>
          <a:r>
            <a:rPr lang="es-CO">
              <a:cs typeface="Arial" panose="020B0604020202020204" pitchFamily="34" charset="0"/>
            </a:rPr>
            <a:t>Decreto de Ley 019 de 2012 (Art. 217) </a:t>
          </a:r>
          <a:endParaRPr lang="es-CO" dirty="0"/>
        </a:p>
      </dgm:t>
    </dgm:pt>
    <dgm:pt modelId="{282B9877-DDFE-452D-9EB0-F56FA886CA69}" type="parTrans" cxnId="{FB545FC4-792C-471E-ACAF-27902AFBD92E}">
      <dgm:prSet/>
      <dgm:spPr/>
      <dgm:t>
        <a:bodyPr/>
        <a:lstStyle/>
        <a:p>
          <a:endParaRPr lang="es-CO"/>
        </a:p>
      </dgm:t>
    </dgm:pt>
    <dgm:pt modelId="{73B58ED3-BDDD-400F-9F86-2386E67434F7}" type="sibTrans" cxnId="{FB545FC4-792C-471E-ACAF-27902AFBD92E}">
      <dgm:prSet/>
      <dgm:spPr/>
      <dgm:t>
        <a:bodyPr/>
        <a:lstStyle/>
        <a:p>
          <a:endParaRPr lang="es-CO"/>
        </a:p>
      </dgm:t>
    </dgm:pt>
    <dgm:pt modelId="{E75CF60C-A9B9-4FAF-AD46-299A9A17061D}">
      <dgm:prSet/>
      <dgm:spPr/>
      <dgm:t>
        <a:bodyPr/>
        <a:lstStyle/>
        <a:p>
          <a:r>
            <a:rPr lang="es-CO">
              <a:cs typeface="Arial" panose="020B0604020202020204" pitchFamily="34" charset="0"/>
            </a:rPr>
            <a:t>Ley 1712 de 2014 Decreto Reglamentario 103 de 2015 (Art. 8 “</a:t>
          </a:r>
          <a:r>
            <a:rPr lang="es-CO" i="1">
              <a:cs typeface="Arial" panose="020B0604020202020204" pitchFamily="34" charset="0"/>
            </a:rPr>
            <a:t>Publicidad ejecución del contrato”) </a:t>
          </a:r>
          <a:endParaRPr lang="es-CO" dirty="0">
            <a:cs typeface="Arial" panose="020B0604020202020204" pitchFamily="34" charset="0"/>
          </a:endParaRPr>
        </a:p>
      </dgm:t>
    </dgm:pt>
    <dgm:pt modelId="{C47ACB54-E7F4-4666-B9BD-EE52A1DD96E4}" type="parTrans" cxnId="{4946399D-E85F-42BF-9D8D-F88C2FF8ACCD}">
      <dgm:prSet/>
      <dgm:spPr/>
      <dgm:t>
        <a:bodyPr/>
        <a:lstStyle/>
        <a:p>
          <a:endParaRPr lang="es-CO"/>
        </a:p>
      </dgm:t>
    </dgm:pt>
    <dgm:pt modelId="{0807AEBE-267E-4585-AF87-6D215727878A}" type="sibTrans" cxnId="{4946399D-E85F-42BF-9D8D-F88C2FF8ACCD}">
      <dgm:prSet/>
      <dgm:spPr/>
      <dgm:t>
        <a:bodyPr/>
        <a:lstStyle/>
        <a:p>
          <a:endParaRPr lang="es-CO"/>
        </a:p>
      </dgm:t>
    </dgm:pt>
    <dgm:pt modelId="{F6C186AB-42CF-4BD8-A560-0C5855437446}">
      <dgm:prSet/>
      <dgm:spPr/>
      <dgm:t>
        <a:bodyPr/>
        <a:lstStyle/>
        <a:p>
          <a:r>
            <a:rPr lang="es-CO">
              <a:cs typeface="Arial" panose="020B0604020202020204" pitchFamily="34" charset="0"/>
            </a:rPr>
            <a:t>Decreto 1510 de 2013, derogado y compilado por el Decreto 1082 de 2015.</a:t>
          </a:r>
          <a:endParaRPr lang="es-CO" dirty="0">
            <a:cs typeface="Arial" panose="020B0604020202020204" pitchFamily="34" charset="0"/>
          </a:endParaRPr>
        </a:p>
      </dgm:t>
    </dgm:pt>
    <dgm:pt modelId="{4CF84014-1D7B-4CBF-9426-E505886DA67D}" type="parTrans" cxnId="{EA91275E-011C-4FA1-BC3D-84DAFA13CCFA}">
      <dgm:prSet/>
      <dgm:spPr/>
      <dgm:t>
        <a:bodyPr/>
        <a:lstStyle/>
        <a:p>
          <a:endParaRPr lang="es-CO"/>
        </a:p>
      </dgm:t>
    </dgm:pt>
    <dgm:pt modelId="{18E8C034-9B7E-4FB4-8A3D-830CA1CDBB03}" type="sibTrans" cxnId="{EA91275E-011C-4FA1-BC3D-84DAFA13CCFA}">
      <dgm:prSet/>
      <dgm:spPr/>
      <dgm:t>
        <a:bodyPr/>
        <a:lstStyle/>
        <a:p>
          <a:endParaRPr lang="es-CO"/>
        </a:p>
      </dgm:t>
    </dgm:pt>
    <dgm:pt modelId="{9B072262-2B91-44DD-BED7-CF86349D3EA3}">
      <dgm:prSet/>
      <dgm:spPr/>
      <dgm:t>
        <a:bodyPr/>
        <a:lstStyle/>
        <a:p>
          <a:r>
            <a:rPr lang="es-CO">
              <a:cs typeface="Arial" panose="020B0604020202020204" pitchFamily="34" charset="0"/>
            </a:rPr>
            <a:t>Decreto 472 de 2018 .Manual de contratación</a:t>
          </a:r>
          <a:r>
            <a:rPr lang="es-CO" b="1">
              <a:cs typeface="Arial" panose="020B0604020202020204" pitchFamily="34" charset="0"/>
            </a:rPr>
            <a:t>/ MANUAL DE VIGILANCIA Y CONTROL </a:t>
          </a:r>
          <a:endParaRPr lang="es-CO" dirty="0">
            <a:cs typeface="Arial" panose="020B0604020202020204" pitchFamily="34" charset="0"/>
          </a:endParaRPr>
        </a:p>
      </dgm:t>
    </dgm:pt>
    <dgm:pt modelId="{395B8D6F-0950-4C69-AFA8-82C7920073B2}" type="parTrans" cxnId="{D94FE405-2C0B-4800-920B-2661F18118DA}">
      <dgm:prSet/>
      <dgm:spPr/>
      <dgm:t>
        <a:bodyPr/>
        <a:lstStyle/>
        <a:p>
          <a:endParaRPr lang="es-CO"/>
        </a:p>
      </dgm:t>
    </dgm:pt>
    <dgm:pt modelId="{50061C95-5ADB-468A-9A78-3076395811A2}" type="sibTrans" cxnId="{D94FE405-2C0B-4800-920B-2661F18118DA}">
      <dgm:prSet/>
      <dgm:spPr/>
      <dgm:t>
        <a:bodyPr/>
        <a:lstStyle/>
        <a:p>
          <a:endParaRPr lang="es-CO"/>
        </a:p>
      </dgm:t>
    </dgm:pt>
    <dgm:pt modelId="{E5C5ADF1-CDA6-482D-94DF-FB9B205B1CA9}" type="pres">
      <dgm:prSet presAssocID="{B1EA1A05-FC17-425C-AF96-704F0F1D21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431CF9E-A408-45CD-810A-561A9B2E2192}" type="pres">
      <dgm:prSet presAssocID="{B1EA1A05-FC17-425C-AF96-704F0F1D2137}" presName="Name1" presStyleCnt="0"/>
      <dgm:spPr/>
      <dgm:t>
        <a:bodyPr/>
        <a:lstStyle/>
        <a:p>
          <a:endParaRPr lang="es-CO"/>
        </a:p>
      </dgm:t>
    </dgm:pt>
    <dgm:pt modelId="{B2BC71F7-8C2E-4D1C-A641-77BF3DA93E8B}" type="pres">
      <dgm:prSet presAssocID="{B1EA1A05-FC17-425C-AF96-704F0F1D2137}" presName="cycle" presStyleCnt="0"/>
      <dgm:spPr/>
      <dgm:t>
        <a:bodyPr/>
        <a:lstStyle/>
        <a:p>
          <a:endParaRPr lang="es-CO"/>
        </a:p>
      </dgm:t>
    </dgm:pt>
    <dgm:pt modelId="{1C6DC837-C3F2-4752-A6FA-6997720265BE}" type="pres">
      <dgm:prSet presAssocID="{B1EA1A05-FC17-425C-AF96-704F0F1D2137}" presName="srcNode" presStyleLbl="node1" presStyleIdx="0" presStyleCnt="6"/>
      <dgm:spPr/>
      <dgm:t>
        <a:bodyPr/>
        <a:lstStyle/>
        <a:p>
          <a:endParaRPr lang="es-CO"/>
        </a:p>
      </dgm:t>
    </dgm:pt>
    <dgm:pt modelId="{1A52C707-EDDC-4E89-BF6B-403993829727}" type="pres">
      <dgm:prSet presAssocID="{B1EA1A05-FC17-425C-AF96-704F0F1D2137}" presName="conn" presStyleLbl="parChTrans1D2" presStyleIdx="0" presStyleCnt="1"/>
      <dgm:spPr/>
      <dgm:t>
        <a:bodyPr/>
        <a:lstStyle/>
        <a:p>
          <a:endParaRPr lang="es-CO"/>
        </a:p>
      </dgm:t>
    </dgm:pt>
    <dgm:pt modelId="{188D5090-90E6-466B-9BE4-22AE8EFDA4A8}" type="pres">
      <dgm:prSet presAssocID="{B1EA1A05-FC17-425C-AF96-704F0F1D2137}" presName="extraNode" presStyleLbl="node1" presStyleIdx="0" presStyleCnt="6"/>
      <dgm:spPr/>
      <dgm:t>
        <a:bodyPr/>
        <a:lstStyle/>
        <a:p>
          <a:endParaRPr lang="es-CO"/>
        </a:p>
      </dgm:t>
    </dgm:pt>
    <dgm:pt modelId="{7E5A6411-B4A6-44C2-B353-54A981541ED5}" type="pres">
      <dgm:prSet presAssocID="{B1EA1A05-FC17-425C-AF96-704F0F1D2137}" presName="dstNode" presStyleLbl="node1" presStyleIdx="0" presStyleCnt="6"/>
      <dgm:spPr/>
      <dgm:t>
        <a:bodyPr/>
        <a:lstStyle/>
        <a:p>
          <a:endParaRPr lang="es-CO"/>
        </a:p>
      </dgm:t>
    </dgm:pt>
    <dgm:pt modelId="{BC27474A-1FB4-45A9-BDDA-94F2A0BF178E}" type="pres">
      <dgm:prSet presAssocID="{E33C4B08-08CB-4B15-962F-A08B2388EC6A}" presName="text_1" presStyleLbl="node1" presStyleIdx="0" presStyleCnt="6" custLinFactNeighborX="1073" custLinFactNeighborY="10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35F221-B5E0-4911-A6EB-B191F23CA447}" type="pres">
      <dgm:prSet presAssocID="{E33C4B08-08CB-4B15-962F-A08B2388EC6A}" presName="accent_1" presStyleCnt="0"/>
      <dgm:spPr/>
      <dgm:t>
        <a:bodyPr/>
        <a:lstStyle/>
        <a:p>
          <a:endParaRPr lang="es-CO"/>
        </a:p>
      </dgm:t>
    </dgm:pt>
    <dgm:pt modelId="{02672C5E-CDA7-4725-AA1E-C87B30C66A7F}" type="pres">
      <dgm:prSet presAssocID="{E33C4B08-08CB-4B15-962F-A08B2388EC6A}" presName="accentRepeatNode" presStyleLbl="solidFgAcc1" presStyleIdx="0" presStyleCnt="6" custLinFactNeighborX="9485" custLinFactNeighborY="4687"/>
      <dgm:spPr/>
      <dgm:t>
        <a:bodyPr/>
        <a:lstStyle/>
        <a:p>
          <a:endParaRPr lang="es-CO"/>
        </a:p>
      </dgm:t>
    </dgm:pt>
    <dgm:pt modelId="{8A0AA8EF-266A-454B-871D-ECA70F806BB0}" type="pres">
      <dgm:prSet presAssocID="{AA0DED25-E85A-46AD-80EB-C673677DDE47}" presName="text_2" presStyleLbl="node1" presStyleIdx="1" presStyleCnt="6" custLinFactNeighborX="-769" custLinFactNeighborY="-216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18277A-411F-42CB-8DE1-CF61F4EA2629}" type="pres">
      <dgm:prSet presAssocID="{AA0DED25-E85A-46AD-80EB-C673677DDE47}" presName="accent_2" presStyleCnt="0"/>
      <dgm:spPr/>
      <dgm:t>
        <a:bodyPr/>
        <a:lstStyle/>
        <a:p>
          <a:endParaRPr lang="es-CO"/>
        </a:p>
      </dgm:t>
    </dgm:pt>
    <dgm:pt modelId="{A1A54610-DCB9-4186-BAC0-A1FD27D8A1B0}" type="pres">
      <dgm:prSet presAssocID="{AA0DED25-E85A-46AD-80EB-C673677DDE47}" presName="accentRepeatNode" presStyleLbl="solidFgAcc1" presStyleIdx="1" presStyleCnt="6"/>
      <dgm:spPr/>
      <dgm:t>
        <a:bodyPr/>
        <a:lstStyle/>
        <a:p>
          <a:endParaRPr lang="es-CO"/>
        </a:p>
      </dgm:t>
    </dgm:pt>
    <dgm:pt modelId="{2BB079D5-CDA1-4F4F-9003-778E6CE9B69B}" type="pres">
      <dgm:prSet presAssocID="{75A14DE1-232A-49E3-A9BF-C32C457A93C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381934-3B06-4AE8-AD31-FF0E646A41B7}" type="pres">
      <dgm:prSet presAssocID="{75A14DE1-232A-49E3-A9BF-C32C457A93CD}" presName="accent_3" presStyleCnt="0"/>
      <dgm:spPr/>
      <dgm:t>
        <a:bodyPr/>
        <a:lstStyle/>
        <a:p>
          <a:endParaRPr lang="es-CO"/>
        </a:p>
      </dgm:t>
    </dgm:pt>
    <dgm:pt modelId="{8573101C-D939-4176-A5EA-73559EE0BDFE}" type="pres">
      <dgm:prSet presAssocID="{75A14DE1-232A-49E3-A9BF-C32C457A93CD}" presName="accentRepeatNode" presStyleLbl="solidFgAcc1" presStyleIdx="2" presStyleCnt="6"/>
      <dgm:spPr/>
      <dgm:t>
        <a:bodyPr/>
        <a:lstStyle/>
        <a:p>
          <a:endParaRPr lang="es-CO"/>
        </a:p>
      </dgm:t>
    </dgm:pt>
    <dgm:pt modelId="{CA396092-EC98-4C75-8145-DCB4825E50F3}" type="pres">
      <dgm:prSet presAssocID="{E75CF60C-A9B9-4FAF-AD46-299A9A17061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3AF528-AE56-4DFB-84E5-B73D759BFADB}" type="pres">
      <dgm:prSet presAssocID="{E75CF60C-A9B9-4FAF-AD46-299A9A17061D}" presName="accent_4" presStyleCnt="0"/>
      <dgm:spPr/>
      <dgm:t>
        <a:bodyPr/>
        <a:lstStyle/>
        <a:p>
          <a:endParaRPr lang="es-CO"/>
        </a:p>
      </dgm:t>
    </dgm:pt>
    <dgm:pt modelId="{A70B5F2D-C791-4970-BA24-C9EB03E021A8}" type="pres">
      <dgm:prSet presAssocID="{E75CF60C-A9B9-4FAF-AD46-299A9A17061D}" presName="accentRepeatNode" presStyleLbl="solidFgAcc1" presStyleIdx="3" presStyleCnt="6"/>
      <dgm:spPr/>
      <dgm:t>
        <a:bodyPr/>
        <a:lstStyle/>
        <a:p>
          <a:endParaRPr lang="es-CO"/>
        </a:p>
      </dgm:t>
    </dgm:pt>
    <dgm:pt modelId="{E4D4F12B-E2BC-4C1D-B6CE-FE7EAA7C0D1B}" type="pres">
      <dgm:prSet presAssocID="{F6C186AB-42CF-4BD8-A560-0C585543744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9B375F-7D5E-408C-842B-5F9829FFA6FB}" type="pres">
      <dgm:prSet presAssocID="{F6C186AB-42CF-4BD8-A560-0C5855437446}" presName="accent_5" presStyleCnt="0"/>
      <dgm:spPr/>
      <dgm:t>
        <a:bodyPr/>
        <a:lstStyle/>
        <a:p>
          <a:endParaRPr lang="es-CO"/>
        </a:p>
      </dgm:t>
    </dgm:pt>
    <dgm:pt modelId="{16E1B0BE-288B-45F5-90E5-BA8D8C29ED7D}" type="pres">
      <dgm:prSet presAssocID="{F6C186AB-42CF-4BD8-A560-0C5855437446}" presName="accentRepeatNode" presStyleLbl="solidFgAcc1" presStyleIdx="4" presStyleCnt="6"/>
      <dgm:spPr/>
      <dgm:t>
        <a:bodyPr/>
        <a:lstStyle/>
        <a:p>
          <a:endParaRPr lang="es-CO"/>
        </a:p>
      </dgm:t>
    </dgm:pt>
    <dgm:pt modelId="{B0036414-4B64-4AE7-A537-48AD18536A27}" type="pres">
      <dgm:prSet presAssocID="{9B072262-2B91-44DD-BED7-CF86349D3EA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564E03-A150-4D67-B974-F290FD6732B1}" type="pres">
      <dgm:prSet presAssocID="{9B072262-2B91-44DD-BED7-CF86349D3EA3}" presName="accent_6" presStyleCnt="0"/>
      <dgm:spPr/>
      <dgm:t>
        <a:bodyPr/>
        <a:lstStyle/>
        <a:p>
          <a:endParaRPr lang="es-CO"/>
        </a:p>
      </dgm:t>
    </dgm:pt>
    <dgm:pt modelId="{FD77A75A-9691-4F5A-B9F1-04F9F2010AE2}" type="pres">
      <dgm:prSet presAssocID="{9B072262-2B91-44DD-BED7-CF86349D3EA3}" presName="accentRepeatNode" presStyleLbl="solidFgAcc1" presStyleIdx="5" presStyleCnt="6"/>
      <dgm:spPr/>
      <dgm:t>
        <a:bodyPr/>
        <a:lstStyle/>
        <a:p>
          <a:endParaRPr lang="es-CO"/>
        </a:p>
      </dgm:t>
    </dgm:pt>
  </dgm:ptLst>
  <dgm:cxnLst>
    <dgm:cxn modelId="{1DAAB0FC-2483-4FE0-AB8A-E141590C2478}" type="presOf" srcId="{75A14DE1-232A-49E3-A9BF-C32C457A93CD}" destId="{2BB079D5-CDA1-4F4F-9003-778E6CE9B69B}" srcOrd="0" destOrd="0" presId="urn:microsoft.com/office/officeart/2008/layout/VerticalCurvedList"/>
    <dgm:cxn modelId="{9736E1C8-0CE8-4686-A69C-4E3F50C391AF}" srcId="{B1EA1A05-FC17-425C-AF96-704F0F1D2137}" destId="{E33C4B08-08CB-4B15-962F-A08B2388EC6A}" srcOrd="0" destOrd="0" parTransId="{790E677B-08E1-4183-A02E-558C39D964EE}" sibTransId="{44947ED5-E121-4AE0-8519-1D64BB07AAD1}"/>
    <dgm:cxn modelId="{38E50DA7-818E-4967-9A99-240B8F745E1D}" type="presOf" srcId="{AA0DED25-E85A-46AD-80EB-C673677DDE47}" destId="{8A0AA8EF-266A-454B-871D-ECA70F806BB0}" srcOrd="0" destOrd="0" presId="urn:microsoft.com/office/officeart/2008/layout/VerticalCurvedList"/>
    <dgm:cxn modelId="{FB545FC4-792C-471E-ACAF-27902AFBD92E}" srcId="{B1EA1A05-FC17-425C-AF96-704F0F1D2137}" destId="{75A14DE1-232A-49E3-A9BF-C32C457A93CD}" srcOrd="2" destOrd="0" parTransId="{282B9877-DDFE-452D-9EB0-F56FA886CA69}" sibTransId="{73B58ED3-BDDD-400F-9F86-2386E67434F7}"/>
    <dgm:cxn modelId="{2CBE36BA-BA58-4553-8A9D-33CB36891071}" type="presOf" srcId="{44947ED5-E121-4AE0-8519-1D64BB07AAD1}" destId="{1A52C707-EDDC-4E89-BF6B-403993829727}" srcOrd="0" destOrd="0" presId="urn:microsoft.com/office/officeart/2008/layout/VerticalCurvedList"/>
    <dgm:cxn modelId="{CCE8DC52-E1E0-4516-A379-6EC02C8AF38C}" type="presOf" srcId="{F6C186AB-42CF-4BD8-A560-0C5855437446}" destId="{E4D4F12B-E2BC-4C1D-B6CE-FE7EAA7C0D1B}" srcOrd="0" destOrd="0" presId="urn:microsoft.com/office/officeart/2008/layout/VerticalCurvedList"/>
    <dgm:cxn modelId="{EA91275E-011C-4FA1-BC3D-84DAFA13CCFA}" srcId="{B1EA1A05-FC17-425C-AF96-704F0F1D2137}" destId="{F6C186AB-42CF-4BD8-A560-0C5855437446}" srcOrd="4" destOrd="0" parTransId="{4CF84014-1D7B-4CBF-9426-E505886DA67D}" sibTransId="{18E8C034-9B7E-4FB4-8A3D-830CA1CDBB03}"/>
    <dgm:cxn modelId="{D94FE405-2C0B-4800-920B-2661F18118DA}" srcId="{B1EA1A05-FC17-425C-AF96-704F0F1D2137}" destId="{9B072262-2B91-44DD-BED7-CF86349D3EA3}" srcOrd="5" destOrd="0" parTransId="{395B8D6F-0950-4C69-AFA8-82C7920073B2}" sibTransId="{50061C95-5ADB-468A-9A78-3076395811A2}"/>
    <dgm:cxn modelId="{7B99E4F7-B449-4FE0-AF46-068A6CE077AA}" type="presOf" srcId="{E33C4B08-08CB-4B15-962F-A08B2388EC6A}" destId="{BC27474A-1FB4-45A9-BDDA-94F2A0BF178E}" srcOrd="0" destOrd="0" presId="urn:microsoft.com/office/officeart/2008/layout/VerticalCurvedList"/>
    <dgm:cxn modelId="{8419F68F-2F89-4CA3-AEBD-C3CE24463025}" type="presOf" srcId="{B1EA1A05-FC17-425C-AF96-704F0F1D2137}" destId="{E5C5ADF1-CDA6-482D-94DF-FB9B205B1CA9}" srcOrd="0" destOrd="0" presId="urn:microsoft.com/office/officeart/2008/layout/VerticalCurvedList"/>
    <dgm:cxn modelId="{8DBAB404-7B33-4AAC-B750-134A150F0875}" srcId="{B1EA1A05-FC17-425C-AF96-704F0F1D2137}" destId="{AA0DED25-E85A-46AD-80EB-C673677DDE47}" srcOrd="1" destOrd="0" parTransId="{4B169DDC-6A9D-4669-AB2B-0B07D13798E5}" sibTransId="{381E6C17-3FFD-4C79-9B2C-0B3D5DCE429D}"/>
    <dgm:cxn modelId="{D1533DA8-5DDC-4352-B274-79A81B883B61}" type="presOf" srcId="{E75CF60C-A9B9-4FAF-AD46-299A9A17061D}" destId="{CA396092-EC98-4C75-8145-DCB4825E50F3}" srcOrd="0" destOrd="0" presId="urn:microsoft.com/office/officeart/2008/layout/VerticalCurvedList"/>
    <dgm:cxn modelId="{4946399D-E85F-42BF-9D8D-F88C2FF8ACCD}" srcId="{B1EA1A05-FC17-425C-AF96-704F0F1D2137}" destId="{E75CF60C-A9B9-4FAF-AD46-299A9A17061D}" srcOrd="3" destOrd="0" parTransId="{C47ACB54-E7F4-4666-B9BD-EE52A1DD96E4}" sibTransId="{0807AEBE-267E-4585-AF87-6D215727878A}"/>
    <dgm:cxn modelId="{856686EA-17D7-4D83-AC11-EB7E01C60AB5}" type="presOf" srcId="{9B072262-2B91-44DD-BED7-CF86349D3EA3}" destId="{B0036414-4B64-4AE7-A537-48AD18536A27}" srcOrd="0" destOrd="0" presId="urn:microsoft.com/office/officeart/2008/layout/VerticalCurvedList"/>
    <dgm:cxn modelId="{A7281A4C-1180-4812-8DEE-22E322954244}" type="presParOf" srcId="{E5C5ADF1-CDA6-482D-94DF-FB9B205B1CA9}" destId="{C431CF9E-A408-45CD-810A-561A9B2E2192}" srcOrd="0" destOrd="0" presId="urn:microsoft.com/office/officeart/2008/layout/VerticalCurvedList"/>
    <dgm:cxn modelId="{6E9C335A-93BA-4DD2-8EC0-E280CBF6952A}" type="presParOf" srcId="{C431CF9E-A408-45CD-810A-561A9B2E2192}" destId="{B2BC71F7-8C2E-4D1C-A641-77BF3DA93E8B}" srcOrd="0" destOrd="0" presId="urn:microsoft.com/office/officeart/2008/layout/VerticalCurvedList"/>
    <dgm:cxn modelId="{9313371E-3852-491F-B515-934B32BC075C}" type="presParOf" srcId="{B2BC71F7-8C2E-4D1C-A641-77BF3DA93E8B}" destId="{1C6DC837-C3F2-4752-A6FA-6997720265BE}" srcOrd="0" destOrd="0" presId="urn:microsoft.com/office/officeart/2008/layout/VerticalCurvedList"/>
    <dgm:cxn modelId="{4F9206B2-C432-4491-AB11-75FAACA43261}" type="presParOf" srcId="{B2BC71F7-8C2E-4D1C-A641-77BF3DA93E8B}" destId="{1A52C707-EDDC-4E89-BF6B-403993829727}" srcOrd="1" destOrd="0" presId="urn:microsoft.com/office/officeart/2008/layout/VerticalCurvedList"/>
    <dgm:cxn modelId="{0A2B9FE2-FC67-42A6-9C67-58E094525A45}" type="presParOf" srcId="{B2BC71F7-8C2E-4D1C-A641-77BF3DA93E8B}" destId="{188D5090-90E6-466B-9BE4-22AE8EFDA4A8}" srcOrd="2" destOrd="0" presId="urn:microsoft.com/office/officeart/2008/layout/VerticalCurvedList"/>
    <dgm:cxn modelId="{B7CBF600-019B-4DE5-973D-8368E685E378}" type="presParOf" srcId="{B2BC71F7-8C2E-4D1C-A641-77BF3DA93E8B}" destId="{7E5A6411-B4A6-44C2-B353-54A981541ED5}" srcOrd="3" destOrd="0" presId="urn:microsoft.com/office/officeart/2008/layout/VerticalCurvedList"/>
    <dgm:cxn modelId="{777E3369-A700-4196-A118-3C75F80B5A0D}" type="presParOf" srcId="{C431CF9E-A408-45CD-810A-561A9B2E2192}" destId="{BC27474A-1FB4-45A9-BDDA-94F2A0BF178E}" srcOrd="1" destOrd="0" presId="urn:microsoft.com/office/officeart/2008/layout/VerticalCurvedList"/>
    <dgm:cxn modelId="{8BCFD97D-AB8C-4995-BBBC-64D6C3678366}" type="presParOf" srcId="{C431CF9E-A408-45CD-810A-561A9B2E2192}" destId="{0935F221-B5E0-4911-A6EB-B191F23CA447}" srcOrd="2" destOrd="0" presId="urn:microsoft.com/office/officeart/2008/layout/VerticalCurvedList"/>
    <dgm:cxn modelId="{96F30334-4993-4DB4-90F2-E4896469A563}" type="presParOf" srcId="{0935F221-B5E0-4911-A6EB-B191F23CA447}" destId="{02672C5E-CDA7-4725-AA1E-C87B30C66A7F}" srcOrd="0" destOrd="0" presId="urn:microsoft.com/office/officeart/2008/layout/VerticalCurvedList"/>
    <dgm:cxn modelId="{E2E0CB61-F51E-4902-B854-F2B0E1A2F826}" type="presParOf" srcId="{C431CF9E-A408-45CD-810A-561A9B2E2192}" destId="{8A0AA8EF-266A-454B-871D-ECA70F806BB0}" srcOrd="3" destOrd="0" presId="urn:microsoft.com/office/officeart/2008/layout/VerticalCurvedList"/>
    <dgm:cxn modelId="{355EDA16-CE4A-4E6C-8B11-D156FB2B4D90}" type="presParOf" srcId="{C431CF9E-A408-45CD-810A-561A9B2E2192}" destId="{EF18277A-411F-42CB-8DE1-CF61F4EA2629}" srcOrd="4" destOrd="0" presId="urn:microsoft.com/office/officeart/2008/layout/VerticalCurvedList"/>
    <dgm:cxn modelId="{D8B0F372-B070-4ACA-97D7-C0871CA9A182}" type="presParOf" srcId="{EF18277A-411F-42CB-8DE1-CF61F4EA2629}" destId="{A1A54610-DCB9-4186-BAC0-A1FD27D8A1B0}" srcOrd="0" destOrd="0" presId="urn:microsoft.com/office/officeart/2008/layout/VerticalCurvedList"/>
    <dgm:cxn modelId="{29763590-E2E6-4BF5-B257-6AED4E83D5C0}" type="presParOf" srcId="{C431CF9E-A408-45CD-810A-561A9B2E2192}" destId="{2BB079D5-CDA1-4F4F-9003-778E6CE9B69B}" srcOrd="5" destOrd="0" presId="urn:microsoft.com/office/officeart/2008/layout/VerticalCurvedList"/>
    <dgm:cxn modelId="{1473D0B0-07E4-4311-A568-D3E84C64DF80}" type="presParOf" srcId="{C431CF9E-A408-45CD-810A-561A9B2E2192}" destId="{C8381934-3B06-4AE8-AD31-FF0E646A41B7}" srcOrd="6" destOrd="0" presId="urn:microsoft.com/office/officeart/2008/layout/VerticalCurvedList"/>
    <dgm:cxn modelId="{EBD708F5-9859-4C68-99FD-027308DE33C1}" type="presParOf" srcId="{C8381934-3B06-4AE8-AD31-FF0E646A41B7}" destId="{8573101C-D939-4176-A5EA-73559EE0BDFE}" srcOrd="0" destOrd="0" presId="urn:microsoft.com/office/officeart/2008/layout/VerticalCurvedList"/>
    <dgm:cxn modelId="{812C77BE-7C4D-481D-B347-E19F0CD0091B}" type="presParOf" srcId="{C431CF9E-A408-45CD-810A-561A9B2E2192}" destId="{CA396092-EC98-4C75-8145-DCB4825E50F3}" srcOrd="7" destOrd="0" presId="urn:microsoft.com/office/officeart/2008/layout/VerticalCurvedList"/>
    <dgm:cxn modelId="{FBB2BCCB-29E7-48A9-BAF1-818BE137FB3E}" type="presParOf" srcId="{C431CF9E-A408-45CD-810A-561A9B2E2192}" destId="{5B3AF528-AE56-4DFB-84E5-B73D759BFADB}" srcOrd="8" destOrd="0" presId="urn:microsoft.com/office/officeart/2008/layout/VerticalCurvedList"/>
    <dgm:cxn modelId="{24DAF1EB-F011-4A27-ABAB-D1F0176BB70B}" type="presParOf" srcId="{5B3AF528-AE56-4DFB-84E5-B73D759BFADB}" destId="{A70B5F2D-C791-4970-BA24-C9EB03E021A8}" srcOrd="0" destOrd="0" presId="urn:microsoft.com/office/officeart/2008/layout/VerticalCurvedList"/>
    <dgm:cxn modelId="{AF192D7B-D204-4EA2-80F8-FC0DC5FE318A}" type="presParOf" srcId="{C431CF9E-A408-45CD-810A-561A9B2E2192}" destId="{E4D4F12B-E2BC-4C1D-B6CE-FE7EAA7C0D1B}" srcOrd="9" destOrd="0" presId="urn:microsoft.com/office/officeart/2008/layout/VerticalCurvedList"/>
    <dgm:cxn modelId="{A547166A-FC13-42A1-85C1-64C9F47F3196}" type="presParOf" srcId="{C431CF9E-A408-45CD-810A-561A9B2E2192}" destId="{279B375F-7D5E-408C-842B-5F9829FFA6FB}" srcOrd="10" destOrd="0" presId="urn:microsoft.com/office/officeart/2008/layout/VerticalCurvedList"/>
    <dgm:cxn modelId="{3A91C43F-C883-48B0-A106-4B3B21CD48B3}" type="presParOf" srcId="{279B375F-7D5E-408C-842B-5F9829FFA6FB}" destId="{16E1B0BE-288B-45F5-90E5-BA8D8C29ED7D}" srcOrd="0" destOrd="0" presId="urn:microsoft.com/office/officeart/2008/layout/VerticalCurvedList"/>
    <dgm:cxn modelId="{079579BA-A6B2-4579-8446-A0ECE4AC1AB4}" type="presParOf" srcId="{C431CF9E-A408-45CD-810A-561A9B2E2192}" destId="{B0036414-4B64-4AE7-A537-48AD18536A27}" srcOrd="11" destOrd="0" presId="urn:microsoft.com/office/officeart/2008/layout/VerticalCurvedList"/>
    <dgm:cxn modelId="{3C60F2E8-3667-419B-9ECC-51E89EC278E7}" type="presParOf" srcId="{C431CF9E-A408-45CD-810A-561A9B2E2192}" destId="{5B564E03-A150-4D67-B974-F290FD6732B1}" srcOrd="12" destOrd="0" presId="urn:microsoft.com/office/officeart/2008/layout/VerticalCurvedList"/>
    <dgm:cxn modelId="{94DA185A-EA11-4593-A91D-F149087EE2A9}" type="presParOf" srcId="{5B564E03-A150-4D67-B974-F290FD6732B1}" destId="{FD77A75A-9691-4F5A-B9F1-04F9F2010A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540DD-A7FA-4029-BF1F-48AD97160543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55899008-9199-486B-9942-549BA346B37A}">
      <dgm:prSet phldrT="[Texto]"/>
      <dgm:spPr/>
      <dgm:t>
        <a:bodyPr/>
        <a:lstStyle/>
        <a:p>
          <a:r>
            <a:rPr lang="es-CO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rPr>
            <a:t>SUPERVISIÓN O INTERVENTORÍA </a:t>
          </a:r>
          <a:endParaRPr lang="es-CO" dirty="0">
            <a:solidFill>
              <a:schemeClr val="accent2">
                <a:lumMod val="75000"/>
              </a:schemeClr>
            </a:solidFill>
          </a:endParaRPr>
        </a:p>
      </dgm:t>
    </dgm:pt>
    <dgm:pt modelId="{8850262C-2CF6-4C03-88DE-3F4DFE8FDA62}" type="parTrans" cxnId="{2ADE63F1-4771-41DB-BC73-A27236358D75}">
      <dgm:prSet/>
      <dgm:spPr/>
      <dgm:t>
        <a:bodyPr/>
        <a:lstStyle/>
        <a:p>
          <a:endParaRPr lang="es-CO"/>
        </a:p>
      </dgm:t>
    </dgm:pt>
    <dgm:pt modelId="{DA1745E9-D905-4F3B-A5D0-2D5FAB8D174C}" type="sibTrans" cxnId="{2ADE63F1-4771-41DB-BC73-A27236358D75}">
      <dgm:prSet/>
      <dgm:spPr/>
      <dgm:t>
        <a:bodyPr/>
        <a:lstStyle/>
        <a:p>
          <a:endParaRPr lang="es-CO"/>
        </a:p>
      </dgm:t>
    </dgm:pt>
    <dgm:pt modelId="{148D07DD-D7B8-4798-BB91-2B57566366DD}">
      <dgm:prSet/>
      <dgm:spPr/>
      <dgm:t>
        <a:bodyPr/>
        <a:lstStyle/>
        <a:p>
          <a:pPr algn="just"/>
          <a:r>
            <a:rPr lang="es-CO" dirty="0">
              <a:cs typeface="Arial" panose="020B0604020202020204" pitchFamily="34" charset="0"/>
            </a:rPr>
            <a:t>Función asignada a un servidor público del Departamento o la obligación contratada con una persona natural o jurídica, Consorcio o Unión Temporal, para </a:t>
          </a:r>
          <a:r>
            <a:rPr lang="es-CO" b="1" dirty="0">
              <a:cs typeface="Arial" panose="020B0604020202020204" pitchFamily="34" charset="0"/>
            </a:rPr>
            <a:t>CONTROLAR, COLABORAR, VIGILAR, EXIGIR, PREVENIR, SOLICITAR Y EVALUAR </a:t>
          </a:r>
          <a:r>
            <a:rPr lang="es-CO" dirty="0">
              <a:cs typeface="Arial" panose="020B0604020202020204" pitchFamily="34" charset="0"/>
            </a:rPr>
            <a:t>la ejecución de los contratos y convenios, en sus aspectos legales, administrativos, técnicos, financieros y contables</a:t>
          </a:r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CO" dirty="0"/>
        </a:p>
      </dgm:t>
    </dgm:pt>
    <dgm:pt modelId="{2A866460-5D4B-4EA7-BE62-086B9EEEF5DB}" type="parTrans" cxnId="{204E3DE1-5D90-4FC0-8FC9-76B72DD2F840}">
      <dgm:prSet/>
      <dgm:spPr/>
      <dgm:t>
        <a:bodyPr/>
        <a:lstStyle/>
        <a:p>
          <a:endParaRPr lang="es-CO"/>
        </a:p>
      </dgm:t>
    </dgm:pt>
    <dgm:pt modelId="{890044DB-3CF9-4D9A-9B7C-0C1F6C04A388}" type="sibTrans" cxnId="{204E3DE1-5D90-4FC0-8FC9-76B72DD2F840}">
      <dgm:prSet/>
      <dgm:spPr/>
      <dgm:t>
        <a:bodyPr/>
        <a:lstStyle/>
        <a:p>
          <a:endParaRPr lang="es-CO"/>
        </a:p>
      </dgm:t>
    </dgm:pt>
    <dgm:pt modelId="{818C6349-58A0-4905-AC6B-50276A75356D}" type="pres">
      <dgm:prSet presAssocID="{F1D540DD-A7FA-4029-BF1F-48AD971605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3FA5466-3626-4D53-A7AB-6A99E0C42B5E}" type="pres">
      <dgm:prSet presAssocID="{55899008-9199-486B-9942-549BA346B37A}" presName="linNode" presStyleCnt="0"/>
      <dgm:spPr/>
    </dgm:pt>
    <dgm:pt modelId="{EE0214B8-CF83-4F37-AB5F-FC47AA6D7BF0}" type="pres">
      <dgm:prSet presAssocID="{55899008-9199-486B-9942-549BA346B37A}" presName="parentShp" presStyleLbl="node1" presStyleIdx="0" presStyleCnt="1" custScaleY="42750" custLinFactNeighborX="2266" custLinFactNeighborY="-19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448BFE-413C-411C-98A0-96268C03695C}" type="pres">
      <dgm:prSet presAssocID="{55899008-9199-486B-9942-549BA346B37A}" presName="childShp" presStyleLbl="bgAccFollowNode1" presStyleIdx="0" presStyleCnt="1" custScaleX="1568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3A60889-E276-4E8E-AE52-EA79E4694089}" type="presOf" srcId="{F1D540DD-A7FA-4029-BF1F-48AD97160543}" destId="{818C6349-58A0-4905-AC6B-50276A75356D}" srcOrd="0" destOrd="0" presId="urn:microsoft.com/office/officeart/2005/8/layout/vList6"/>
    <dgm:cxn modelId="{47B8D0E5-B40C-48C8-B4B9-8E8DFAFCC7DC}" type="presOf" srcId="{55899008-9199-486B-9942-549BA346B37A}" destId="{EE0214B8-CF83-4F37-AB5F-FC47AA6D7BF0}" srcOrd="0" destOrd="0" presId="urn:microsoft.com/office/officeart/2005/8/layout/vList6"/>
    <dgm:cxn modelId="{2ADE63F1-4771-41DB-BC73-A27236358D75}" srcId="{F1D540DD-A7FA-4029-BF1F-48AD97160543}" destId="{55899008-9199-486B-9942-549BA346B37A}" srcOrd="0" destOrd="0" parTransId="{8850262C-2CF6-4C03-88DE-3F4DFE8FDA62}" sibTransId="{DA1745E9-D905-4F3B-A5D0-2D5FAB8D174C}"/>
    <dgm:cxn modelId="{065BCCCE-47C2-4215-AAD3-CA1A01E4574C}" type="presOf" srcId="{148D07DD-D7B8-4798-BB91-2B57566366DD}" destId="{EA448BFE-413C-411C-98A0-96268C03695C}" srcOrd="0" destOrd="0" presId="urn:microsoft.com/office/officeart/2005/8/layout/vList6"/>
    <dgm:cxn modelId="{204E3DE1-5D90-4FC0-8FC9-76B72DD2F840}" srcId="{55899008-9199-486B-9942-549BA346B37A}" destId="{148D07DD-D7B8-4798-BB91-2B57566366DD}" srcOrd="0" destOrd="0" parTransId="{2A866460-5D4B-4EA7-BE62-086B9EEEF5DB}" sibTransId="{890044DB-3CF9-4D9A-9B7C-0C1F6C04A388}"/>
    <dgm:cxn modelId="{4D971E1F-8127-4D8D-A0DE-F7285664EFE3}" type="presParOf" srcId="{818C6349-58A0-4905-AC6B-50276A75356D}" destId="{03FA5466-3626-4D53-A7AB-6A99E0C42B5E}" srcOrd="0" destOrd="0" presId="urn:microsoft.com/office/officeart/2005/8/layout/vList6"/>
    <dgm:cxn modelId="{CE2235BD-9311-4A3E-B89E-9A8C608063D5}" type="presParOf" srcId="{03FA5466-3626-4D53-A7AB-6A99E0C42B5E}" destId="{EE0214B8-CF83-4F37-AB5F-FC47AA6D7BF0}" srcOrd="0" destOrd="0" presId="urn:microsoft.com/office/officeart/2005/8/layout/vList6"/>
    <dgm:cxn modelId="{82DBB2E8-6CD4-4A42-BD7D-A57592D093D1}" type="presParOf" srcId="{03FA5466-3626-4D53-A7AB-6A99E0C42B5E}" destId="{EA448BFE-413C-411C-98A0-96268C0369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A7F463-9EC0-4FF6-A42E-2C1ECC5654E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B629309B-5644-40BC-B418-0F1C20578213}">
      <dgm:prSet phldrT="[Texto]"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Proteger moralidad administrativa</a:t>
          </a:r>
        </a:p>
      </dgm:t>
    </dgm:pt>
    <dgm:pt modelId="{2C120E13-CEE2-4FEA-A0AA-9C0EF536A33D}" type="parTrans" cxnId="{A1D1D4DF-4713-4B37-B2CC-71FEC1C73F63}">
      <dgm:prSet/>
      <dgm:spPr/>
      <dgm:t>
        <a:bodyPr/>
        <a:lstStyle/>
        <a:p>
          <a:endParaRPr lang="es-CO" sz="2400"/>
        </a:p>
      </dgm:t>
    </dgm:pt>
    <dgm:pt modelId="{F402FDEB-5DB2-452A-A51A-5C969D2FC204}" type="sibTrans" cxnId="{A1D1D4DF-4713-4B37-B2CC-71FEC1C73F63}">
      <dgm:prSet/>
      <dgm:spPr/>
      <dgm:t>
        <a:bodyPr/>
        <a:lstStyle/>
        <a:p>
          <a:endParaRPr lang="es-CO" sz="2400"/>
        </a:p>
      </dgm:t>
    </dgm:pt>
    <dgm:pt modelId="{9D3A24FC-DCEE-4B01-8700-C3FA5D822695}">
      <dgm:prSet phldrT="[Texto]"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Prevenir la ocurrencia de actos de corrupción</a:t>
          </a:r>
        </a:p>
      </dgm:t>
    </dgm:pt>
    <dgm:pt modelId="{3A34697C-60AA-4BEE-8655-FF3F7CAA7484}" type="parTrans" cxnId="{16259F6D-D0BD-48A8-995E-3AB725AD7C5E}">
      <dgm:prSet/>
      <dgm:spPr/>
      <dgm:t>
        <a:bodyPr/>
        <a:lstStyle/>
        <a:p>
          <a:endParaRPr lang="es-CO" sz="2400"/>
        </a:p>
      </dgm:t>
    </dgm:pt>
    <dgm:pt modelId="{0297C814-9107-4D50-81BC-2F3B35D82F91}" type="sibTrans" cxnId="{16259F6D-D0BD-48A8-995E-3AB725AD7C5E}">
      <dgm:prSet/>
      <dgm:spPr/>
      <dgm:t>
        <a:bodyPr/>
        <a:lstStyle/>
        <a:p>
          <a:endParaRPr lang="es-CO" sz="2400"/>
        </a:p>
      </dgm:t>
    </dgm:pt>
    <dgm:pt modelId="{F8BEC95B-8FD6-42F4-B885-DCB13FDDC112}">
      <dgm:prSet phldrT="[Texto]"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Tutelar la transparencia de la actividad contractual</a:t>
          </a:r>
        </a:p>
      </dgm:t>
    </dgm:pt>
    <dgm:pt modelId="{69B1652A-095F-406F-953D-3082814C9415}" type="parTrans" cxnId="{34F6FF4F-1A74-4B87-915F-3FF372DA41A9}">
      <dgm:prSet/>
      <dgm:spPr/>
      <dgm:t>
        <a:bodyPr/>
        <a:lstStyle/>
        <a:p>
          <a:endParaRPr lang="es-CO" sz="2400"/>
        </a:p>
      </dgm:t>
    </dgm:pt>
    <dgm:pt modelId="{D43E7F39-5C56-4950-8E2A-32F97971AB9B}" type="sibTrans" cxnId="{34F6FF4F-1A74-4B87-915F-3FF372DA41A9}">
      <dgm:prSet/>
      <dgm:spPr/>
      <dgm:t>
        <a:bodyPr/>
        <a:lstStyle/>
        <a:p>
          <a:endParaRPr lang="es-CO" sz="2400"/>
        </a:p>
      </dgm:t>
    </dgm:pt>
    <dgm:pt modelId="{2E7E6FD9-673D-46D3-BBE2-C3294830B7AA}">
      <dgm:prSet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Controlar y vigilar </a:t>
          </a:r>
        </a:p>
      </dgm:t>
    </dgm:pt>
    <dgm:pt modelId="{47D1391F-7CFA-48CE-86A9-A6DCAD853C8C}" type="parTrans" cxnId="{CE24DFEB-CABD-4F6D-8838-CD37BEAD8C29}">
      <dgm:prSet/>
      <dgm:spPr/>
      <dgm:t>
        <a:bodyPr/>
        <a:lstStyle/>
        <a:p>
          <a:endParaRPr lang="es-CO" sz="2400"/>
        </a:p>
      </dgm:t>
    </dgm:pt>
    <dgm:pt modelId="{9C9D4123-2BB5-4E35-BA33-2FFBA8F03D0A}" type="sibTrans" cxnId="{CE24DFEB-CABD-4F6D-8838-CD37BEAD8C29}">
      <dgm:prSet/>
      <dgm:spPr/>
      <dgm:t>
        <a:bodyPr/>
        <a:lstStyle/>
        <a:p>
          <a:endParaRPr lang="es-CO" sz="2400"/>
        </a:p>
      </dgm:t>
    </dgm:pt>
    <dgm:pt modelId="{45134BBD-EFE9-4DF9-B06A-0C2D0680101C}">
      <dgm:prSet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Colaborar </a:t>
          </a:r>
        </a:p>
      </dgm:t>
    </dgm:pt>
    <dgm:pt modelId="{E958A246-E838-4D10-9F8B-86EB444084DA}" type="parTrans" cxnId="{C7ED7AD4-2B75-4543-AA6C-647014AFD985}">
      <dgm:prSet/>
      <dgm:spPr/>
      <dgm:t>
        <a:bodyPr/>
        <a:lstStyle/>
        <a:p>
          <a:endParaRPr lang="es-CO" sz="2400"/>
        </a:p>
      </dgm:t>
    </dgm:pt>
    <dgm:pt modelId="{2798A7AF-744B-4B06-A954-96634F764F2E}" type="sibTrans" cxnId="{C7ED7AD4-2B75-4543-AA6C-647014AFD985}">
      <dgm:prSet/>
      <dgm:spPr/>
      <dgm:t>
        <a:bodyPr/>
        <a:lstStyle/>
        <a:p>
          <a:endParaRPr lang="es-CO" sz="2400"/>
        </a:p>
      </dgm:t>
    </dgm:pt>
    <dgm:pt modelId="{C62028B3-1ADA-45E2-85CB-DC54CD7E2C51}">
      <dgm:prSet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Exigir </a:t>
          </a:r>
        </a:p>
      </dgm:t>
    </dgm:pt>
    <dgm:pt modelId="{5B329AAD-924F-42F8-B179-1FB53953D40D}" type="parTrans" cxnId="{3485D33E-5C0F-4D44-9C87-730F1E91800B}">
      <dgm:prSet/>
      <dgm:spPr/>
      <dgm:t>
        <a:bodyPr/>
        <a:lstStyle/>
        <a:p>
          <a:endParaRPr lang="es-CO" sz="2400"/>
        </a:p>
      </dgm:t>
    </dgm:pt>
    <dgm:pt modelId="{7C26FF3E-75A3-4006-8ADE-CC29BB6468BA}" type="sibTrans" cxnId="{3485D33E-5C0F-4D44-9C87-730F1E91800B}">
      <dgm:prSet/>
      <dgm:spPr/>
      <dgm:t>
        <a:bodyPr/>
        <a:lstStyle/>
        <a:p>
          <a:endParaRPr lang="es-CO" sz="2400"/>
        </a:p>
      </dgm:t>
    </dgm:pt>
    <dgm:pt modelId="{62BB949F-22B3-4FF7-8637-91AE1B74AC1B}">
      <dgm:prSet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Prevenir </a:t>
          </a:r>
        </a:p>
      </dgm:t>
    </dgm:pt>
    <dgm:pt modelId="{3340DC91-7114-4CB1-A093-F0C12CD5A553}" type="parTrans" cxnId="{3B3407E7-F0A5-407B-9A4E-B48623143686}">
      <dgm:prSet/>
      <dgm:spPr/>
      <dgm:t>
        <a:bodyPr/>
        <a:lstStyle/>
        <a:p>
          <a:endParaRPr lang="es-CO" sz="2400"/>
        </a:p>
      </dgm:t>
    </dgm:pt>
    <dgm:pt modelId="{EA45C544-34FE-4571-A0B1-3E075886CFAA}" type="sibTrans" cxnId="{3B3407E7-F0A5-407B-9A4E-B48623143686}">
      <dgm:prSet/>
      <dgm:spPr/>
      <dgm:t>
        <a:bodyPr/>
        <a:lstStyle/>
        <a:p>
          <a:endParaRPr lang="es-CO" sz="2400"/>
        </a:p>
      </dgm:t>
    </dgm:pt>
    <dgm:pt modelId="{B4D26B78-FFB0-4270-91A0-1B85801DF44E}">
      <dgm:prSet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Verificar y evaluar </a:t>
          </a:r>
        </a:p>
      </dgm:t>
    </dgm:pt>
    <dgm:pt modelId="{1C1C4EC7-8448-4E76-A705-C96C65ABC689}" type="parTrans" cxnId="{63CFE0D9-9FA7-4A01-9B50-F36681173FC2}">
      <dgm:prSet/>
      <dgm:spPr/>
      <dgm:t>
        <a:bodyPr/>
        <a:lstStyle/>
        <a:p>
          <a:endParaRPr lang="es-CO" sz="2400"/>
        </a:p>
      </dgm:t>
    </dgm:pt>
    <dgm:pt modelId="{BD7572B1-4BD7-4218-95C7-9D78C9434A7B}" type="sibTrans" cxnId="{63CFE0D9-9FA7-4A01-9B50-F36681173FC2}">
      <dgm:prSet/>
      <dgm:spPr/>
      <dgm:t>
        <a:bodyPr/>
        <a:lstStyle/>
        <a:p>
          <a:endParaRPr lang="es-CO" sz="2400"/>
        </a:p>
      </dgm:t>
    </dgm:pt>
    <dgm:pt modelId="{FE164075-526B-4963-81CE-3964067CA573}">
      <dgm:prSet custT="1"/>
      <dgm:spPr/>
      <dgm:t>
        <a:bodyPr/>
        <a:lstStyle/>
        <a:p>
          <a:r>
            <a:rPr lang="es-CO" sz="1700" dirty="0">
              <a:solidFill>
                <a:schemeClr val="accent2">
                  <a:lumMod val="75000"/>
                </a:schemeClr>
              </a:solidFill>
            </a:rPr>
            <a:t>Solicitar </a:t>
          </a:r>
        </a:p>
      </dgm:t>
    </dgm:pt>
    <dgm:pt modelId="{AA4068D8-2BCE-4745-8BE5-D18C9E2FE456}" type="parTrans" cxnId="{3008C964-9A66-4111-8FFC-B3E40C3995C2}">
      <dgm:prSet/>
      <dgm:spPr/>
      <dgm:t>
        <a:bodyPr/>
        <a:lstStyle/>
        <a:p>
          <a:endParaRPr lang="es-CO" sz="2400"/>
        </a:p>
      </dgm:t>
    </dgm:pt>
    <dgm:pt modelId="{C4A5E43F-B3B2-4A29-A14C-F2377E5F4214}" type="sibTrans" cxnId="{3008C964-9A66-4111-8FFC-B3E40C3995C2}">
      <dgm:prSet/>
      <dgm:spPr/>
      <dgm:t>
        <a:bodyPr/>
        <a:lstStyle/>
        <a:p>
          <a:endParaRPr lang="es-CO" sz="2400"/>
        </a:p>
      </dgm:t>
    </dgm:pt>
    <dgm:pt modelId="{6DA24C75-50D3-4DC0-8B53-82FDDCE957A9}" type="pres">
      <dgm:prSet presAssocID="{64A7F463-9EC0-4FF6-A42E-2C1ECC5654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F5E0A6A-9A6B-46F2-91D1-F4E75978C281}" type="pres">
      <dgm:prSet presAssocID="{B629309B-5644-40BC-B418-0F1C20578213}" presName="parentLin" presStyleCnt="0"/>
      <dgm:spPr/>
    </dgm:pt>
    <dgm:pt modelId="{D523DAB9-CC36-416F-88EE-CC6C6388E18A}" type="pres">
      <dgm:prSet presAssocID="{B629309B-5644-40BC-B418-0F1C20578213}" presName="parentLeftMargin" presStyleLbl="node1" presStyleIdx="0" presStyleCnt="9"/>
      <dgm:spPr/>
      <dgm:t>
        <a:bodyPr/>
        <a:lstStyle/>
        <a:p>
          <a:endParaRPr lang="es-CO"/>
        </a:p>
      </dgm:t>
    </dgm:pt>
    <dgm:pt modelId="{AEBD2B95-798F-4317-820D-4AD496B36841}" type="pres">
      <dgm:prSet presAssocID="{B629309B-5644-40BC-B418-0F1C2057821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F62571-FF17-4748-94A8-BBF8F5DA47EA}" type="pres">
      <dgm:prSet presAssocID="{B629309B-5644-40BC-B418-0F1C20578213}" presName="negativeSpace" presStyleCnt="0"/>
      <dgm:spPr/>
    </dgm:pt>
    <dgm:pt modelId="{199DE646-2FBD-48BA-AB07-73CFF43FFFF2}" type="pres">
      <dgm:prSet presAssocID="{B629309B-5644-40BC-B418-0F1C20578213}" presName="childText" presStyleLbl="conFgAcc1" presStyleIdx="0" presStyleCnt="9">
        <dgm:presLayoutVars>
          <dgm:bulletEnabled val="1"/>
        </dgm:presLayoutVars>
      </dgm:prSet>
      <dgm:spPr/>
    </dgm:pt>
    <dgm:pt modelId="{2B5C044B-66A4-4FD3-993F-2DABA8E139C2}" type="pres">
      <dgm:prSet presAssocID="{F402FDEB-5DB2-452A-A51A-5C969D2FC204}" presName="spaceBetweenRectangles" presStyleCnt="0"/>
      <dgm:spPr/>
    </dgm:pt>
    <dgm:pt modelId="{BBD1105A-B81D-4385-8970-A2C336BE2D32}" type="pres">
      <dgm:prSet presAssocID="{9D3A24FC-DCEE-4B01-8700-C3FA5D822695}" presName="parentLin" presStyleCnt="0"/>
      <dgm:spPr/>
    </dgm:pt>
    <dgm:pt modelId="{47D9319D-9A42-499D-AA6C-FEAE550E83A3}" type="pres">
      <dgm:prSet presAssocID="{9D3A24FC-DCEE-4B01-8700-C3FA5D822695}" presName="parentLeftMargin" presStyleLbl="node1" presStyleIdx="0" presStyleCnt="9"/>
      <dgm:spPr/>
      <dgm:t>
        <a:bodyPr/>
        <a:lstStyle/>
        <a:p>
          <a:endParaRPr lang="es-CO"/>
        </a:p>
      </dgm:t>
    </dgm:pt>
    <dgm:pt modelId="{BB772714-703B-4BB6-AC4F-46C7E49D0F70}" type="pres">
      <dgm:prSet presAssocID="{9D3A24FC-DCEE-4B01-8700-C3FA5D82269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F21468-B995-4D69-A5A7-00E31297A394}" type="pres">
      <dgm:prSet presAssocID="{9D3A24FC-DCEE-4B01-8700-C3FA5D822695}" presName="negativeSpace" presStyleCnt="0"/>
      <dgm:spPr/>
    </dgm:pt>
    <dgm:pt modelId="{A80B8D57-1569-4A4A-A4AB-4541BB2500A0}" type="pres">
      <dgm:prSet presAssocID="{9D3A24FC-DCEE-4B01-8700-C3FA5D822695}" presName="childText" presStyleLbl="conFgAcc1" presStyleIdx="1" presStyleCnt="9">
        <dgm:presLayoutVars>
          <dgm:bulletEnabled val="1"/>
        </dgm:presLayoutVars>
      </dgm:prSet>
      <dgm:spPr/>
    </dgm:pt>
    <dgm:pt modelId="{1405E207-BF5C-4735-B1CA-3FC93F672535}" type="pres">
      <dgm:prSet presAssocID="{0297C814-9107-4D50-81BC-2F3B35D82F91}" presName="spaceBetweenRectangles" presStyleCnt="0"/>
      <dgm:spPr/>
    </dgm:pt>
    <dgm:pt modelId="{0F9D982D-3CA3-49D6-BF7E-9FF3562BAF89}" type="pres">
      <dgm:prSet presAssocID="{F8BEC95B-8FD6-42F4-B885-DCB13FDDC112}" presName="parentLin" presStyleCnt="0"/>
      <dgm:spPr/>
    </dgm:pt>
    <dgm:pt modelId="{9442DC17-34A4-4AF9-B1D4-DF447D1946F3}" type="pres">
      <dgm:prSet presAssocID="{F8BEC95B-8FD6-42F4-B885-DCB13FDDC112}" presName="parentLeftMargin" presStyleLbl="node1" presStyleIdx="1" presStyleCnt="9"/>
      <dgm:spPr/>
      <dgm:t>
        <a:bodyPr/>
        <a:lstStyle/>
        <a:p>
          <a:endParaRPr lang="es-CO"/>
        </a:p>
      </dgm:t>
    </dgm:pt>
    <dgm:pt modelId="{7562D820-3F46-4987-A02A-E5A59E265E35}" type="pres">
      <dgm:prSet presAssocID="{F8BEC95B-8FD6-42F4-B885-DCB13FDDC11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6E280C-0B6B-41C5-A4D7-CA9C833B5775}" type="pres">
      <dgm:prSet presAssocID="{F8BEC95B-8FD6-42F4-B885-DCB13FDDC112}" presName="negativeSpace" presStyleCnt="0"/>
      <dgm:spPr/>
    </dgm:pt>
    <dgm:pt modelId="{D9956B15-37AE-42D9-8B9E-BB9741E5AA28}" type="pres">
      <dgm:prSet presAssocID="{F8BEC95B-8FD6-42F4-B885-DCB13FDDC112}" presName="childText" presStyleLbl="conFgAcc1" presStyleIdx="2" presStyleCnt="9">
        <dgm:presLayoutVars>
          <dgm:bulletEnabled val="1"/>
        </dgm:presLayoutVars>
      </dgm:prSet>
      <dgm:spPr/>
    </dgm:pt>
    <dgm:pt modelId="{2E0AF8DA-0225-43CA-8F8B-5B8716A33B4D}" type="pres">
      <dgm:prSet presAssocID="{D43E7F39-5C56-4950-8E2A-32F97971AB9B}" presName="spaceBetweenRectangles" presStyleCnt="0"/>
      <dgm:spPr/>
    </dgm:pt>
    <dgm:pt modelId="{546EC9E2-5CAE-41D5-AE8E-94BD2E03ED18}" type="pres">
      <dgm:prSet presAssocID="{2E7E6FD9-673D-46D3-BBE2-C3294830B7AA}" presName="parentLin" presStyleCnt="0"/>
      <dgm:spPr/>
    </dgm:pt>
    <dgm:pt modelId="{C19B12C0-2A50-42B6-9D4D-3A24B3471F18}" type="pres">
      <dgm:prSet presAssocID="{2E7E6FD9-673D-46D3-BBE2-C3294830B7AA}" presName="parentLeftMargin" presStyleLbl="node1" presStyleIdx="2" presStyleCnt="9"/>
      <dgm:spPr/>
      <dgm:t>
        <a:bodyPr/>
        <a:lstStyle/>
        <a:p>
          <a:endParaRPr lang="es-CO"/>
        </a:p>
      </dgm:t>
    </dgm:pt>
    <dgm:pt modelId="{719074B7-1493-41CF-AD05-FBD506B69AB0}" type="pres">
      <dgm:prSet presAssocID="{2E7E6FD9-673D-46D3-BBE2-C3294830B7A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36ED72-83DF-4139-8DE3-FC97B7821A21}" type="pres">
      <dgm:prSet presAssocID="{2E7E6FD9-673D-46D3-BBE2-C3294830B7AA}" presName="negativeSpace" presStyleCnt="0"/>
      <dgm:spPr/>
    </dgm:pt>
    <dgm:pt modelId="{C5454ECD-1670-4F89-AED2-D89126D5261A}" type="pres">
      <dgm:prSet presAssocID="{2E7E6FD9-673D-46D3-BBE2-C3294830B7AA}" presName="childText" presStyleLbl="conFgAcc1" presStyleIdx="3" presStyleCnt="9">
        <dgm:presLayoutVars>
          <dgm:bulletEnabled val="1"/>
        </dgm:presLayoutVars>
      </dgm:prSet>
      <dgm:spPr/>
    </dgm:pt>
    <dgm:pt modelId="{8FD967F7-499D-4731-B578-09EF4CA81A0C}" type="pres">
      <dgm:prSet presAssocID="{9C9D4123-2BB5-4E35-BA33-2FFBA8F03D0A}" presName="spaceBetweenRectangles" presStyleCnt="0"/>
      <dgm:spPr/>
    </dgm:pt>
    <dgm:pt modelId="{AE643B14-A0CE-4FD0-80D5-70C2ACECDE4B}" type="pres">
      <dgm:prSet presAssocID="{45134BBD-EFE9-4DF9-B06A-0C2D0680101C}" presName="parentLin" presStyleCnt="0"/>
      <dgm:spPr/>
    </dgm:pt>
    <dgm:pt modelId="{6C4D23B5-48E9-4763-912F-B6B24EE18DEA}" type="pres">
      <dgm:prSet presAssocID="{45134BBD-EFE9-4DF9-B06A-0C2D0680101C}" presName="parentLeftMargin" presStyleLbl="node1" presStyleIdx="3" presStyleCnt="9"/>
      <dgm:spPr/>
      <dgm:t>
        <a:bodyPr/>
        <a:lstStyle/>
        <a:p>
          <a:endParaRPr lang="es-CO"/>
        </a:p>
      </dgm:t>
    </dgm:pt>
    <dgm:pt modelId="{B176CB0C-1C59-42C3-9186-FEFE9120AEEB}" type="pres">
      <dgm:prSet presAssocID="{45134BBD-EFE9-4DF9-B06A-0C2D0680101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525A5F-F2FB-4216-9F03-9818DA686166}" type="pres">
      <dgm:prSet presAssocID="{45134BBD-EFE9-4DF9-B06A-0C2D0680101C}" presName="negativeSpace" presStyleCnt="0"/>
      <dgm:spPr/>
    </dgm:pt>
    <dgm:pt modelId="{95481E9F-99BB-4615-A2CC-D1D5965FE8A8}" type="pres">
      <dgm:prSet presAssocID="{45134BBD-EFE9-4DF9-B06A-0C2D0680101C}" presName="childText" presStyleLbl="conFgAcc1" presStyleIdx="4" presStyleCnt="9">
        <dgm:presLayoutVars>
          <dgm:bulletEnabled val="1"/>
        </dgm:presLayoutVars>
      </dgm:prSet>
      <dgm:spPr/>
    </dgm:pt>
    <dgm:pt modelId="{068D11C5-F899-4989-92EB-A37EA0124C1E}" type="pres">
      <dgm:prSet presAssocID="{2798A7AF-744B-4B06-A954-96634F764F2E}" presName="spaceBetweenRectangles" presStyleCnt="0"/>
      <dgm:spPr/>
    </dgm:pt>
    <dgm:pt modelId="{205DF879-D356-4B2F-9FEE-4A6EDFA8ED48}" type="pres">
      <dgm:prSet presAssocID="{C62028B3-1ADA-45E2-85CB-DC54CD7E2C51}" presName="parentLin" presStyleCnt="0"/>
      <dgm:spPr/>
    </dgm:pt>
    <dgm:pt modelId="{4B05B462-045B-4CAA-8106-C268DAFE8E13}" type="pres">
      <dgm:prSet presAssocID="{C62028B3-1ADA-45E2-85CB-DC54CD7E2C51}" presName="parentLeftMargin" presStyleLbl="node1" presStyleIdx="4" presStyleCnt="9"/>
      <dgm:spPr/>
      <dgm:t>
        <a:bodyPr/>
        <a:lstStyle/>
        <a:p>
          <a:endParaRPr lang="es-CO"/>
        </a:p>
      </dgm:t>
    </dgm:pt>
    <dgm:pt modelId="{817783B1-F3CB-43CE-A4EB-040C4DCD6386}" type="pres">
      <dgm:prSet presAssocID="{C62028B3-1ADA-45E2-85CB-DC54CD7E2C5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B2CD23-A991-48EE-A2EE-F10B867200A4}" type="pres">
      <dgm:prSet presAssocID="{C62028B3-1ADA-45E2-85CB-DC54CD7E2C51}" presName="negativeSpace" presStyleCnt="0"/>
      <dgm:spPr/>
    </dgm:pt>
    <dgm:pt modelId="{584083BA-0564-40CA-AB05-69401E7314AA}" type="pres">
      <dgm:prSet presAssocID="{C62028B3-1ADA-45E2-85CB-DC54CD7E2C51}" presName="childText" presStyleLbl="conFgAcc1" presStyleIdx="5" presStyleCnt="9">
        <dgm:presLayoutVars>
          <dgm:bulletEnabled val="1"/>
        </dgm:presLayoutVars>
      </dgm:prSet>
      <dgm:spPr/>
    </dgm:pt>
    <dgm:pt modelId="{F047516B-C980-4A05-A622-C04F37808BE6}" type="pres">
      <dgm:prSet presAssocID="{7C26FF3E-75A3-4006-8ADE-CC29BB6468BA}" presName="spaceBetweenRectangles" presStyleCnt="0"/>
      <dgm:spPr/>
    </dgm:pt>
    <dgm:pt modelId="{EB9A3586-404D-459B-AA90-748276F42A88}" type="pres">
      <dgm:prSet presAssocID="{62BB949F-22B3-4FF7-8637-91AE1B74AC1B}" presName="parentLin" presStyleCnt="0"/>
      <dgm:spPr/>
    </dgm:pt>
    <dgm:pt modelId="{9DA9EC9D-5AFF-446C-9111-D83A91B08F04}" type="pres">
      <dgm:prSet presAssocID="{62BB949F-22B3-4FF7-8637-91AE1B74AC1B}" presName="parentLeftMargin" presStyleLbl="node1" presStyleIdx="5" presStyleCnt="9"/>
      <dgm:spPr/>
      <dgm:t>
        <a:bodyPr/>
        <a:lstStyle/>
        <a:p>
          <a:endParaRPr lang="es-CO"/>
        </a:p>
      </dgm:t>
    </dgm:pt>
    <dgm:pt modelId="{AC80560F-7ED0-4B2B-AF4C-EECE9AC5C10D}" type="pres">
      <dgm:prSet presAssocID="{62BB949F-22B3-4FF7-8637-91AE1B74AC1B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377E65-B215-45C5-BF9A-C5EED5BA4392}" type="pres">
      <dgm:prSet presAssocID="{62BB949F-22B3-4FF7-8637-91AE1B74AC1B}" presName="negativeSpace" presStyleCnt="0"/>
      <dgm:spPr/>
    </dgm:pt>
    <dgm:pt modelId="{4DA1F5E3-6F9D-4D0F-A0D8-998BC76D023F}" type="pres">
      <dgm:prSet presAssocID="{62BB949F-22B3-4FF7-8637-91AE1B74AC1B}" presName="childText" presStyleLbl="conFgAcc1" presStyleIdx="6" presStyleCnt="9">
        <dgm:presLayoutVars>
          <dgm:bulletEnabled val="1"/>
        </dgm:presLayoutVars>
      </dgm:prSet>
      <dgm:spPr/>
    </dgm:pt>
    <dgm:pt modelId="{975D4AAE-71FA-47A1-8E4A-B67D674BF221}" type="pres">
      <dgm:prSet presAssocID="{EA45C544-34FE-4571-A0B1-3E075886CFAA}" presName="spaceBetweenRectangles" presStyleCnt="0"/>
      <dgm:spPr/>
    </dgm:pt>
    <dgm:pt modelId="{4FFBB2C6-8113-460B-9784-845436909A89}" type="pres">
      <dgm:prSet presAssocID="{FE164075-526B-4963-81CE-3964067CA573}" presName="parentLin" presStyleCnt="0"/>
      <dgm:spPr/>
    </dgm:pt>
    <dgm:pt modelId="{9F34AAA9-E819-49A4-BDEB-22038BAAD72C}" type="pres">
      <dgm:prSet presAssocID="{FE164075-526B-4963-81CE-3964067CA573}" presName="parentLeftMargin" presStyleLbl="node1" presStyleIdx="6" presStyleCnt="9"/>
      <dgm:spPr/>
      <dgm:t>
        <a:bodyPr/>
        <a:lstStyle/>
        <a:p>
          <a:endParaRPr lang="es-CO"/>
        </a:p>
      </dgm:t>
    </dgm:pt>
    <dgm:pt modelId="{F78FF049-EF73-4233-937C-EB4111A9DAB7}" type="pres">
      <dgm:prSet presAssocID="{FE164075-526B-4963-81CE-3964067CA57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C61BB7-4B05-4E10-AB2C-1B33A490A1E6}" type="pres">
      <dgm:prSet presAssocID="{FE164075-526B-4963-81CE-3964067CA573}" presName="negativeSpace" presStyleCnt="0"/>
      <dgm:spPr/>
    </dgm:pt>
    <dgm:pt modelId="{381077E1-FDE0-482E-B33B-E5F042D5A987}" type="pres">
      <dgm:prSet presAssocID="{FE164075-526B-4963-81CE-3964067CA573}" presName="childText" presStyleLbl="conFgAcc1" presStyleIdx="7" presStyleCnt="9">
        <dgm:presLayoutVars>
          <dgm:bulletEnabled val="1"/>
        </dgm:presLayoutVars>
      </dgm:prSet>
      <dgm:spPr/>
    </dgm:pt>
    <dgm:pt modelId="{803EF381-B3A3-4544-A40C-E581AE5C2AD5}" type="pres">
      <dgm:prSet presAssocID="{C4A5E43F-B3B2-4A29-A14C-F2377E5F4214}" presName="spaceBetweenRectangles" presStyleCnt="0"/>
      <dgm:spPr/>
    </dgm:pt>
    <dgm:pt modelId="{6C21BBE4-C81B-4B36-8380-C2156352DB5F}" type="pres">
      <dgm:prSet presAssocID="{B4D26B78-FFB0-4270-91A0-1B85801DF44E}" presName="parentLin" presStyleCnt="0"/>
      <dgm:spPr/>
    </dgm:pt>
    <dgm:pt modelId="{2C81F03E-D970-4394-BD0C-C2A2234D84B2}" type="pres">
      <dgm:prSet presAssocID="{B4D26B78-FFB0-4270-91A0-1B85801DF44E}" presName="parentLeftMargin" presStyleLbl="node1" presStyleIdx="7" presStyleCnt="9"/>
      <dgm:spPr/>
      <dgm:t>
        <a:bodyPr/>
        <a:lstStyle/>
        <a:p>
          <a:endParaRPr lang="es-CO"/>
        </a:p>
      </dgm:t>
    </dgm:pt>
    <dgm:pt modelId="{FE71A92E-1473-4FE6-A036-553F4D3A891E}" type="pres">
      <dgm:prSet presAssocID="{B4D26B78-FFB0-4270-91A0-1B85801DF44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647ACF-5791-4698-BC85-CD43D0A04D0E}" type="pres">
      <dgm:prSet presAssocID="{B4D26B78-FFB0-4270-91A0-1B85801DF44E}" presName="negativeSpace" presStyleCnt="0"/>
      <dgm:spPr/>
    </dgm:pt>
    <dgm:pt modelId="{AF717484-7154-4C2C-85D0-6ADF93D9C453}" type="pres">
      <dgm:prSet presAssocID="{B4D26B78-FFB0-4270-91A0-1B85801DF44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1D1D4DF-4713-4B37-B2CC-71FEC1C73F63}" srcId="{64A7F463-9EC0-4FF6-A42E-2C1ECC5654ED}" destId="{B629309B-5644-40BC-B418-0F1C20578213}" srcOrd="0" destOrd="0" parTransId="{2C120E13-CEE2-4FEA-A0AA-9C0EF536A33D}" sibTransId="{F402FDEB-5DB2-452A-A51A-5C969D2FC204}"/>
    <dgm:cxn modelId="{95EAFE33-D174-4872-8B46-DA732C4197A0}" type="presOf" srcId="{FE164075-526B-4963-81CE-3964067CA573}" destId="{9F34AAA9-E819-49A4-BDEB-22038BAAD72C}" srcOrd="0" destOrd="0" presId="urn:microsoft.com/office/officeart/2005/8/layout/list1"/>
    <dgm:cxn modelId="{CFD00F7C-EAF5-46EA-AC3E-3565713EACB3}" type="presOf" srcId="{9D3A24FC-DCEE-4B01-8700-C3FA5D822695}" destId="{47D9319D-9A42-499D-AA6C-FEAE550E83A3}" srcOrd="0" destOrd="0" presId="urn:microsoft.com/office/officeart/2005/8/layout/list1"/>
    <dgm:cxn modelId="{63CFE0D9-9FA7-4A01-9B50-F36681173FC2}" srcId="{64A7F463-9EC0-4FF6-A42E-2C1ECC5654ED}" destId="{B4D26B78-FFB0-4270-91A0-1B85801DF44E}" srcOrd="8" destOrd="0" parTransId="{1C1C4EC7-8448-4E76-A705-C96C65ABC689}" sibTransId="{BD7572B1-4BD7-4218-95C7-9D78C9434A7B}"/>
    <dgm:cxn modelId="{23491FEF-F87A-4C37-BC4A-362E4AF6B6A1}" type="presOf" srcId="{F8BEC95B-8FD6-42F4-B885-DCB13FDDC112}" destId="{9442DC17-34A4-4AF9-B1D4-DF447D1946F3}" srcOrd="0" destOrd="0" presId="urn:microsoft.com/office/officeart/2005/8/layout/list1"/>
    <dgm:cxn modelId="{CE1B977F-7718-455E-8939-CF72C5C2B100}" type="presOf" srcId="{F8BEC95B-8FD6-42F4-B885-DCB13FDDC112}" destId="{7562D820-3F46-4987-A02A-E5A59E265E35}" srcOrd="1" destOrd="0" presId="urn:microsoft.com/office/officeart/2005/8/layout/list1"/>
    <dgm:cxn modelId="{D0E3325A-E4F1-4BD6-9611-689E2B3C0355}" type="presOf" srcId="{FE164075-526B-4963-81CE-3964067CA573}" destId="{F78FF049-EF73-4233-937C-EB4111A9DAB7}" srcOrd="1" destOrd="0" presId="urn:microsoft.com/office/officeart/2005/8/layout/list1"/>
    <dgm:cxn modelId="{7E67A04F-9B64-490C-9A2F-73D5C938B8B3}" type="presOf" srcId="{C62028B3-1ADA-45E2-85CB-DC54CD7E2C51}" destId="{817783B1-F3CB-43CE-A4EB-040C4DCD6386}" srcOrd="1" destOrd="0" presId="urn:microsoft.com/office/officeart/2005/8/layout/list1"/>
    <dgm:cxn modelId="{B7CA1D41-C91B-4CB0-B71A-D19DD3EE0BDE}" type="presOf" srcId="{2E7E6FD9-673D-46D3-BBE2-C3294830B7AA}" destId="{719074B7-1493-41CF-AD05-FBD506B69AB0}" srcOrd="1" destOrd="0" presId="urn:microsoft.com/office/officeart/2005/8/layout/list1"/>
    <dgm:cxn modelId="{3485D33E-5C0F-4D44-9C87-730F1E91800B}" srcId="{64A7F463-9EC0-4FF6-A42E-2C1ECC5654ED}" destId="{C62028B3-1ADA-45E2-85CB-DC54CD7E2C51}" srcOrd="5" destOrd="0" parTransId="{5B329AAD-924F-42F8-B179-1FB53953D40D}" sibTransId="{7C26FF3E-75A3-4006-8ADE-CC29BB6468BA}"/>
    <dgm:cxn modelId="{3B3407E7-F0A5-407B-9A4E-B48623143686}" srcId="{64A7F463-9EC0-4FF6-A42E-2C1ECC5654ED}" destId="{62BB949F-22B3-4FF7-8637-91AE1B74AC1B}" srcOrd="6" destOrd="0" parTransId="{3340DC91-7114-4CB1-A093-F0C12CD5A553}" sibTransId="{EA45C544-34FE-4571-A0B1-3E075886CFAA}"/>
    <dgm:cxn modelId="{16259F6D-D0BD-48A8-995E-3AB725AD7C5E}" srcId="{64A7F463-9EC0-4FF6-A42E-2C1ECC5654ED}" destId="{9D3A24FC-DCEE-4B01-8700-C3FA5D822695}" srcOrd="1" destOrd="0" parTransId="{3A34697C-60AA-4BEE-8655-FF3F7CAA7484}" sibTransId="{0297C814-9107-4D50-81BC-2F3B35D82F91}"/>
    <dgm:cxn modelId="{3008C964-9A66-4111-8FFC-B3E40C3995C2}" srcId="{64A7F463-9EC0-4FF6-A42E-2C1ECC5654ED}" destId="{FE164075-526B-4963-81CE-3964067CA573}" srcOrd="7" destOrd="0" parTransId="{AA4068D8-2BCE-4745-8BE5-D18C9E2FE456}" sibTransId="{C4A5E43F-B3B2-4A29-A14C-F2377E5F4214}"/>
    <dgm:cxn modelId="{7C9268B9-B8CD-4A8E-ACCC-6927F2EBA4B8}" type="presOf" srcId="{2E7E6FD9-673D-46D3-BBE2-C3294830B7AA}" destId="{C19B12C0-2A50-42B6-9D4D-3A24B3471F18}" srcOrd="0" destOrd="0" presId="urn:microsoft.com/office/officeart/2005/8/layout/list1"/>
    <dgm:cxn modelId="{B696E2DB-AA9E-4C2D-A5F7-CBEC8A50E984}" type="presOf" srcId="{45134BBD-EFE9-4DF9-B06A-0C2D0680101C}" destId="{B176CB0C-1C59-42C3-9186-FEFE9120AEEB}" srcOrd="1" destOrd="0" presId="urn:microsoft.com/office/officeart/2005/8/layout/list1"/>
    <dgm:cxn modelId="{9A855D70-0FD2-4DBD-A7F3-1A9D7E17B97B}" type="presOf" srcId="{C62028B3-1ADA-45E2-85CB-DC54CD7E2C51}" destId="{4B05B462-045B-4CAA-8106-C268DAFE8E13}" srcOrd="0" destOrd="0" presId="urn:microsoft.com/office/officeart/2005/8/layout/list1"/>
    <dgm:cxn modelId="{21B28D0B-EB41-41A1-AF56-9A419672BE68}" type="presOf" srcId="{62BB949F-22B3-4FF7-8637-91AE1B74AC1B}" destId="{9DA9EC9D-5AFF-446C-9111-D83A91B08F04}" srcOrd="0" destOrd="0" presId="urn:microsoft.com/office/officeart/2005/8/layout/list1"/>
    <dgm:cxn modelId="{A50D193B-E6AF-492B-B697-70491D3827D6}" type="presOf" srcId="{64A7F463-9EC0-4FF6-A42E-2C1ECC5654ED}" destId="{6DA24C75-50D3-4DC0-8B53-82FDDCE957A9}" srcOrd="0" destOrd="0" presId="urn:microsoft.com/office/officeart/2005/8/layout/list1"/>
    <dgm:cxn modelId="{EB8C72E8-903D-46D7-BB7F-C00A9E44EAC7}" type="presOf" srcId="{62BB949F-22B3-4FF7-8637-91AE1B74AC1B}" destId="{AC80560F-7ED0-4B2B-AF4C-EECE9AC5C10D}" srcOrd="1" destOrd="0" presId="urn:microsoft.com/office/officeart/2005/8/layout/list1"/>
    <dgm:cxn modelId="{100D9E4B-BB19-4EE7-B668-6E9EEFD9E110}" type="presOf" srcId="{B4D26B78-FFB0-4270-91A0-1B85801DF44E}" destId="{2C81F03E-D970-4394-BD0C-C2A2234D84B2}" srcOrd="0" destOrd="0" presId="urn:microsoft.com/office/officeart/2005/8/layout/list1"/>
    <dgm:cxn modelId="{05AAA3D3-0278-4E50-AB31-3CF62F8FB019}" type="presOf" srcId="{B4D26B78-FFB0-4270-91A0-1B85801DF44E}" destId="{FE71A92E-1473-4FE6-A036-553F4D3A891E}" srcOrd="1" destOrd="0" presId="urn:microsoft.com/office/officeart/2005/8/layout/list1"/>
    <dgm:cxn modelId="{FEB6279F-3E31-467A-86E9-A646858B9BBF}" type="presOf" srcId="{45134BBD-EFE9-4DF9-B06A-0C2D0680101C}" destId="{6C4D23B5-48E9-4763-912F-B6B24EE18DEA}" srcOrd="0" destOrd="0" presId="urn:microsoft.com/office/officeart/2005/8/layout/list1"/>
    <dgm:cxn modelId="{34F6FF4F-1A74-4B87-915F-3FF372DA41A9}" srcId="{64A7F463-9EC0-4FF6-A42E-2C1ECC5654ED}" destId="{F8BEC95B-8FD6-42F4-B885-DCB13FDDC112}" srcOrd="2" destOrd="0" parTransId="{69B1652A-095F-406F-953D-3082814C9415}" sibTransId="{D43E7F39-5C56-4950-8E2A-32F97971AB9B}"/>
    <dgm:cxn modelId="{7C6DCA40-61EB-471F-867E-E3B0716285B9}" type="presOf" srcId="{B629309B-5644-40BC-B418-0F1C20578213}" destId="{AEBD2B95-798F-4317-820D-4AD496B36841}" srcOrd="1" destOrd="0" presId="urn:microsoft.com/office/officeart/2005/8/layout/list1"/>
    <dgm:cxn modelId="{C7ED7AD4-2B75-4543-AA6C-647014AFD985}" srcId="{64A7F463-9EC0-4FF6-A42E-2C1ECC5654ED}" destId="{45134BBD-EFE9-4DF9-B06A-0C2D0680101C}" srcOrd="4" destOrd="0" parTransId="{E958A246-E838-4D10-9F8B-86EB444084DA}" sibTransId="{2798A7AF-744B-4B06-A954-96634F764F2E}"/>
    <dgm:cxn modelId="{40AF4F38-C27E-446F-8169-BE5D98F5B967}" type="presOf" srcId="{B629309B-5644-40BC-B418-0F1C20578213}" destId="{D523DAB9-CC36-416F-88EE-CC6C6388E18A}" srcOrd="0" destOrd="0" presId="urn:microsoft.com/office/officeart/2005/8/layout/list1"/>
    <dgm:cxn modelId="{CE24DFEB-CABD-4F6D-8838-CD37BEAD8C29}" srcId="{64A7F463-9EC0-4FF6-A42E-2C1ECC5654ED}" destId="{2E7E6FD9-673D-46D3-BBE2-C3294830B7AA}" srcOrd="3" destOrd="0" parTransId="{47D1391F-7CFA-48CE-86A9-A6DCAD853C8C}" sibTransId="{9C9D4123-2BB5-4E35-BA33-2FFBA8F03D0A}"/>
    <dgm:cxn modelId="{A79B5AB1-1F21-4058-8C4F-2A0F7917FADB}" type="presOf" srcId="{9D3A24FC-DCEE-4B01-8700-C3FA5D822695}" destId="{BB772714-703B-4BB6-AC4F-46C7E49D0F70}" srcOrd="1" destOrd="0" presId="urn:microsoft.com/office/officeart/2005/8/layout/list1"/>
    <dgm:cxn modelId="{E95379D3-3C7C-4475-A31F-71D934B0D0AC}" type="presParOf" srcId="{6DA24C75-50D3-4DC0-8B53-82FDDCE957A9}" destId="{6F5E0A6A-9A6B-46F2-91D1-F4E75978C281}" srcOrd="0" destOrd="0" presId="urn:microsoft.com/office/officeart/2005/8/layout/list1"/>
    <dgm:cxn modelId="{4F0F36E9-6271-477A-994C-4BFB54CD1274}" type="presParOf" srcId="{6F5E0A6A-9A6B-46F2-91D1-F4E75978C281}" destId="{D523DAB9-CC36-416F-88EE-CC6C6388E18A}" srcOrd="0" destOrd="0" presId="urn:microsoft.com/office/officeart/2005/8/layout/list1"/>
    <dgm:cxn modelId="{4C96E017-7EB2-4330-AFB7-171B93B8CAF5}" type="presParOf" srcId="{6F5E0A6A-9A6B-46F2-91D1-F4E75978C281}" destId="{AEBD2B95-798F-4317-820D-4AD496B36841}" srcOrd="1" destOrd="0" presId="urn:microsoft.com/office/officeart/2005/8/layout/list1"/>
    <dgm:cxn modelId="{46A9A903-EC9A-4D4E-826B-135AB7FFA1BE}" type="presParOf" srcId="{6DA24C75-50D3-4DC0-8B53-82FDDCE957A9}" destId="{AEF62571-FF17-4748-94A8-BBF8F5DA47EA}" srcOrd="1" destOrd="0" presId="urn:microsoft.com/office/officeart/2005/8/layout/list1"/>
    <dgm:cxn modelId="{1DF05622-35E9-4660-9105-1BA0E6B4A5A4}" type="presParOf" srcId="{6DA24C75-50D3-4DC0-8B53-82FDDCE957A9}" destId="{199DE646-2FBD-48BA-AB07-73CFF43FFFF2}" srcOrd="2" destOrd="0" presId="urn:microsoft.com/office/officeart/2005/8/layout/list1"/>
    <dgm:cxn modelId="{439A91BE-19F6-4E3C-8013-55985C5CD857}" type="presParOf" srcId="{6DA24C75-50D3-4DC0-8B53-82FDDCE957A9}" destId="{2B5C044B-66A4-4FD3-993F-2DABA8E139C2}" srcOrd="3" destOrd="0" presId="urn:microsoft.com/office/officeart/2005/8/layout/list1"/>
    <dgm:cxn modelId="{5E6F4FC8-E4F1-4A55-9F34-99426178FC44}" type="presParOf" srcId="{6DA24C75-50D3-4DC0-8B53-82FDDCE957A9}" destId="{BBD1105A-B81D-4385-8970-A2C336BE2D32}" srcOrd="4" destOrd="0" presId="urn:microsoft.com/office/officeart/2005/8/layout/list1"/>
    <dgm:cxn modelId="{FE3FFC0E-F33D-4C67-9576-FCF123F764FC}" type="presParOf" srcId="{BBD1105A-B81D-4385-8970-A2C336BE2D32}" destId="{47D9319D-9A42-499D-AA6C-FEAE550E83A3}" srcOrd="0" destOrd="0" presId="urn:microsoft.com/office/officeart/2005/8/layout/list1"/>
    <dgm:cxn modelId="{1F08D192-C7DA-4A84-8F8A-47543BFEDCA3}" type="presParOf" srcId="{BBD1105A-B81D-4385-8970-A2C336BE2D32}" destId="{BB772714-703B-4BB6-AC4F-46C7E49D0F70}" srcOrd="1" destOrd="0" presId="urn:microsoft.com/office/officeart/2005/8/layout/list1"/>
    <dgm:cxn modelId="{1DD4146C-E868-47C5-8FE0-05C182F141FB}" type="presParOf" srcId="{6DA24C75-50D3-4DC0-8B53-82FDDCE957A9}" destId="{56F21468-B995-4D69-A5A7-00E31297A394}" srcOrd="5" destOrd="0" presId="urn:microsoft.com/office/officeart/2005/8/layout/list1"/>
    <dgm:cxn modelId="{674B34E8-CEEA-4CFE-B1C6-5DC88715DD9E}" type="presParOf" srcId="{6DA24C75-50D3-4DC0-8B53-82FDDCE957A9}" destId="{A80B8D57-1569-4A4A-A4AB-4541BB2500A0}" srcOrd="6" destOrd="0" presId="urn:microsoft.com/office/officeart/2005/8/layout/list1"/>
    <dgm:cxn modelId="{76812A9A-5E6E-40FA-B91A-42EDB3988F50}" type="presParOf" srcId="{6DA24C75-50D3-4DC0-8B53-82FDDCE957A9}" destId="{1405E207-BF5C-4735-B1CA-3FC93F672535}" srcOrd="7" destOrd="0" presId="urn:microsoft.com/office/officeart/2005/8/layout/list1"/>
    <dgm:cxn modelId="{BBAA351C-3C74-42CC-BF16-8E85F0DBAE7F}" type="presParOf" srcId="{6DA24C75-50D3-4DC0-8B53-82FDDCE957A9}" destId="{0F9D982D-3CA3-49D6-BF7E-9FF3562BAF89}" srcOrd="8" destOrd="0" presId="urn:microsoft.com/office/officeart/2005/8/layout/list1"/>
    <dgm:cxn modelId="{559D72A5-FB03-4995-9026-53B91E72B7A5}" type="presParOf" srcId="{0F9D982D-3CA3-49D6-BF7E-9FF3562BAF89}" destId="{9442DC17-34A4-4AF9-B1D4-DF447D1946F3}" srcOrd="0" destOrd="0" presId="urn:microsoft.com/office/officeart/2005/8/layout/list1"/>
    <dgm:cxn modelId="{BD41DD8F-8D30-4193-B2F5-0553229CD9D0}" type="presParOf" srcId="{0F9D982D-3CA3-49D6-BF7E-9FF3562BAF89}" destId="{7562D820-3F46-4987-A02A-E5A59E265E35}" srcOrd="1" destOrd="0" presId="urn:microsoft.com/office/officeart/2005/8/layout/list1"/>
    <dgm:cxn modelId="{A1675436-1C7B-4E11-A3CE-F7F6D5C13404}" type="presParOf" srcId="{6DA24C75-50D3-4DC0-8B53-82FDDCE957A9}" destId="{F36E280C-0B6B-41C5-A4D7-CA9C833B5775}" srcOrd="9" destOrd="0" presId="urn:microsoft.com/office/officeart/2005/8/layout/list1"/>
    <dgm:cxn modelId="{5BB25AA5-2AB3-40F0-A9EB-7771057B892C}" type="presParOf" srcId="{6DA24C75-50D3-4DC0-8B53-82FDDCE957A9}" destId="{D9956B15-37AE-42D9-8B9E-BB9741E5AA28}" srcOrd="10" destOrd="0" presId="urn:microsoft.com/office/officeart/2005/8/layout/list1"/>
    <dgm:cxn modelId="{04E3A056-117C-4CB8-AFD8-FBBDC9FF95EA}" type="presParOf" srcId="{6DA24C75-50D3-4DC0-8B53-82FDDCE957A9}" destId="{2E0AF8DA-0225-43CA-8F8B-5B8716A33B4D}" srcOrd="11" destOrd="0" presId="urn:microsoft.com/office/officeart/2005/8/layout/list1"/>
    <dgm:cxn modelId="{01B34D01-E400-43FE-B7CC-8FBAD7F975EC}" type="presParOf" srcId="{6DA24C75-50D3-4DC0-8B53-82FDDCE957A9}" destId="{546EC9E2-5CAE-41D5-AE8E-94BD2E03ED18}" srcOrd="12" destOrd="0" presId="urn:microsoft.com/office/officeart/2005/8/layout/list1"/>
    <dgm:cxn modelId="{41DD12DA-8388-45F7-9C5D-E186DA30FA37}" type="presParOf" srcId="{546EC9E2-5CAE-41D5-AE8E-94BD2E03ED18}" destId="{C19B12C0-2A50-42B6-9D4D-3A24B3471F18}" srcOrd="0" destOrd="0" presId="urn:microsoft.com/office/officeart/2005/8/layout/list1"/>
    <dgm:cxn modelId="{25AB11A0-688C-4248-AF97-5551634588F0}" type="presParOf" srcId="{546EC9E2-5CAE-41D5-AE8E-94BD2E03ED18}" destId="{719074B7-1493-41CF-AD05-FBD506B69AB0}" srcOrd="1" destOrd="0" presId="urn:microsoft.com/office/officeart/2005/8/layout/list1"/>
    <dgm:cxn modelId="{D06F55CB-0B2C-4584-B8DE-F0FE4D639287}" type="presParOf" srcId="{6DA24C75-50D3-4DC0-8B53-82FDDCE957A9}" destId="{6236ED72-83DF-4139-8DE3-FC97B7821A21}" srcOrd="13" destOrd="0" presId="urn:microsoft.com/office/officeart/2005/8/layout/list1"/>
    <dgm:cxn modelId="{60FF4620-35EF-4F27-AF2D-A13A92206007}" type="presParOf" srcId="{6DA24C75-50D3-4DC0-8B53-82FDDCE957A9}" destId="{C5454ECD-1670-4F89-AED2-D89126D5261A}" srcOrd="14" destOrd="0" presId="urn:microsoft.com/office/officeart/2005/8/layout/list1"/>
    <dgm:cxn modelId="{7037965F-FD2F-4F1F-9490-EEE91FA98DD2}" type="presParOf" srcId="{6DA24C75-50D3-4DC0-8B53-82FDDCE957A9}" destId="{8FD967F7-499D-4731-B578-09EF4CA81A0C}" srcOrd="15" destOrd="0" presId="urn:microsoft.com/office/officeart/2005/8/layout/list1"/>
    <dgm:cxn modelId="{C717BF71-C292-4265-A56C-B86C859CBCB9}" type="presParOf" srcId="{6DA24C75-50D3-4DC0-8B53-82FDDCE957A9}" destId="{AE643B14-A0CE-4FD0-80D5-70C2ACECDE4B}" srcOrd="16" destOrd="0" presId="urn:microsoft.com/office/officeart/2005/8/layout/list1"/>
    <dgm:cxn modelId="{42D7B9A2-9565-4883-A632-B84DB204D35C}" type="presParOf" srcId="{AE643B14-A0CE-4FD0-80D5-70C2ACECDE4B}" destId="{6C4D23B5-48E9-4763-912F-B6B24EE18DEA}" srcOrd="0" destOrd="0" presId="urn:microsoft.com/office/officeart/2005/8/layout/list1"/>
    <dgm:cxn modelId="{BC8654FF-BB2E-4F23-ACE2-6DACD87E0BE1}" type="presParOf" srcId="{AE643B14-A0CE-4FD0-80D5-70C2ACECDE4B}" destId="{B176CB0C-1C59-42C3-9186-FEFE9120AEEB}" srcOrd="1" destOrd="0" presId="urn:microsoft.com/office/officeart/2005/8/layout/list1"/>
    <dgm:cxn modelId="{6C54AF53-6CC1-4F56-8467-ED0725D5805D}" type="presParOf" srcId="{6DA24C75-50D3-4DC0-8B53-82FDDCE957A9}" destId="{2D525A5F-F2FB-4216-9F03-9818DA686166}" srcOrd="17" destOrd="0" presId="urn:microsoft.com/office/officeart/2005/8/layout/list1"/>
    <dgm:cxn modelId="{8ACCFFAB-CB96-4723-8B1A-59446A17C51E}" type="presParOf" srcId="{6DA24C75-50D3-4DC0-8B53-82FDDCE957A9}" destId="{95481E9F-99BB-4615-A2CC-D1D5965FE8A8}" srcOrd="18" destOrd="0" presId="urn:microsoft.com/office/officeart/2005/8/layout/list1"/>
    <dgm:cxn modelId="{87099199-25B1-49DD-A187-37C542C25DE8}" type="presParOf" srcId="{6DA24C75-50D3-4DC0-8B53-82FDDCE957A9}" destId="{068D11C5-F899-4989-92EB-A37EA0124C1E}" srcOrd="19" destOrd="0" presId="urn:microsoft.com/office/officeart/2005/8/layout/list1"/>
    <dgm:cxn modelId="{D8DF76BD-EE20-446A-95D5-8A50B3A3A3DB}" type="presParOf" srcId="{6DA24C75-50D3-4DC0-8B53-82FDDCE957A9}" destId="{205DF879-D356-4B2F-9FEE-4A6EDFA8ED48}" srcOrd="20" destOrd="0" presId="urn:microsoft.com/office/officeart/2005/8/layout/list1"/>
    <dgm:cxn modelId="{02FCB3A8-D398-46C2-BD4A-73F5C5CDBCFA}" type="presParOf" srcId="{205DF879-D356-4B2F-9FEE-4A6EDFA8ED48}" destId="{4B05B462-045B-4CAA-8106-C268DAFE8E13}" srcOrd="0" destOrd="0" presId="urn:microsoft.com/office/officeart/2005/8/layout/list1"/>
    <dgm:cxn modelId="{2DB48240-862E-467E-BAC2-7CF85A8D0C95}" type="presParOf" srcId="{205DF879-D356-4B2F-9FEE-4A6EDFA8ED48}" destId="{817783B1-F3CB-43CE-A4EB-040C4DCD6386}" srcOrd="1" destOrd="0" presId="urn:microsoft.com/office/officeart/2005/8/layout/list1"/>
    <dgm:cxn modelId="{502D4D90-F2CF-4A08-B687-302E91869EDD}" type="presParOf" srcId="{6DA24C75-50D3-4DC0-8B53-82FDDCE957A9}" destId="{EBB2CD23-A991-48EE-A2EE-F10B867200A4}" srcOrd="21" destOrd="0" presId="urn:microsoft.com/office/officeart/2005/8/layout/list1"/>
    <dgm:cxn modelId="{766AD4E6-88E7-472F-834C-E6BC2A14072A}" type="presParOf" srcId="{6DA24C75-50D3-4DC0-8B53-82FDDCE957A9}" destId="{584083BA-0564-40CA-AB05-69401E7314AA}" srcOrd="22" destOrd="0" presId="urn:microsoft.com/office/officeart/2005/8/layout/list1"/>
    <dgm:cxn modelId="{68090C61-3218-42B2-888E-9E001F2581C5}" type="presParOf" srcId="{6DA24C75-50D3-4DC0-8B53-82FDDCE957A9}" destId="{F047516B-C980-4A05-A622-C04F37808BE6}" srcOrd="23" destOrd="0" presId="urn:microsoft.com/office/officeart/2005/8/layout/list1"/>
    <dgm:cxn modelId="{DA59FE32-0682-41F4-991C-A99405CC19E3}" type="presParOf" srcId="{6DA24C75-50D3-4DC0-8B53-82FDDCE957A9}" destId="{EB9A3586-404D-459B-AA90-748276F42A88}" srcOrd="24" destOrd="0" presId="urn:microsoft.com/office/officeart/2005/8/layout/list1"/>
    <dgm:cxn modelId="{B12E62FF-8D90-435C-9A02-4DCD2FF92027}" type="presParOf" srcId="{EB9A3586-404D-459B-AA90-748276F42A88}" destId="{9DA9EC9D-5AFF-446C-9111-D83A91B08F04}" srcOrd="0" destOrd="0" presId="urn:microsoft.com/office/officeart/2005/8/layout/list1"/>
    <dgm:cxn modelId="{8ADB83DD-C335-4E3B-9D7D-53F342D9AECC}" type="presParOf" srcId="{EB9A3586-404D-459B-AA90-748276F42A88}" destId="{AC80560F-7ED0-4B2B-AF4C-EECE9AC5C10D}" srcOrd="1" destOrd="0" presId="urn:microsoft.com/office/officeart/2005/8/layout/list1"/>
    <dgm:cxn modelId="{2E2FB523-1A36-44E2-B379-3A75143A2722}" type="presParOf" srcId="{6DA24C75-50D3-4DC0-8B53-82FDDCE957A9}" destId="{8E377E65-B215-45C5-BF9A-C5EED5BA4392}" srcOrd="25" destOrd="0" presId="urn:microsoft.com/office/officeart/2005/8/layout/list1"/>
    <dgm:cxn modelId="{A4E5D85E-5915-4470-885A-F26EACC1438C}" type="presParOf" srcId="{6DA24C75-50D3-4DC0-8B53-82FDDCE957A9}" destId="{4DA1F5E3-6F9D-4D0F-A0D8-998BC76D023F}" srcOrd="26" destOrd="0" presId="urn:microsoft.com/office/officeart/2005/8/layout/list1"/>
    <dgm:cxn modelId="{0DE31823-E630-419E-A31B-9648706D0E06}" type="presParOf" srcId="{6DA24C75-50D3-4DC0-8B53-82FDDCE957A9}" destId="{975D4AAE-71FA-47A1-8E4A-B67D674BF221}" srcOrd="27" destOrd="0" presId="urn:microsoft.com/office/officeart/2005/8/layout/list1"/>
    <dgm:cxn modelId="{9CDE2AA2-9B23-4B6E-8919-0476909C27BD}" type="presParOf" srcId="{6DA24C75-50D3-4DC0-8B53-82FDDCE957A9}" destId="{4FFBB2C6-8113-460B-9784-845436909A89}" srcOrd="28" destOrd="0" presId="urn:microsoft.com/office/officeart/2005/8/layout/list1"/>
    <dgm:cxn modelId="{74F59C81-0668-4234-A22A-579CB69D5914}" type="presParOf" srcId="{4FFBB2C6-8113-460B-9784-845436909A89}" destId="{9F34AAA9-E819-49A4-BDEB-22038BAAD72C}" srcOrd="0" destOrd="0" presId="urn:microsoft.com/office/officeart/2005/8/layout/list1"/>
    <dgm:cxn modelId="{7B21B594-E236-4F86-9650-F14EC5A7BDA9}" type="presParOf" srcId="{4FFBB2C6-8113-460B-9784-845436909A89}" destId="{F78FF049-EF73-4233-937C-EB4111A9DAB7}" srcOrd="1" destOrd="0" presId="urn:microsoft.com/office/officeart/2005/8/layout/list1"/>
    <dgm:cxn modelId="{5AE80BBF-E1CF-4BBE-82A4-22A9215F9BBC}" type="presParOf" srcId="{6DA24C75-50D3-4DC0-8B53-82FDDCE957A9}" destId="{FBC61BB7-4B05-4E10-AB2C-1B33A490A1E6}" srcOrd="29" destOrd="0" presId="urn:microsoft.com/office/officeart/2005/8/layout/list1"/>
    <dgm:cxn modelId="{A06AEB60-79B2-40DA-BB98-C9AA422AE06E}" type="presParOf" srcId="{6DA24C75-50D3-4DC0-8B53-82FDDCE957A9}" destId="{381077E1-FDE0-482E-B33B-E5F042D5A987}" srcOrd="30" destOrd="0" presId="urn:microsoft.com/office/officeart/2005/8/layout/list1"/>
    <dgm:cxn modelId="{B14E31EB-9D63-4695-B45C-31C6BE616B66}" type="presParOf" srcId="{6DA24C75-50D3-4DC0-8B53-82FDDCE957A9}" destId="{803EF381-B3A3-4544-A40C-E581AE5C2AD5}" srcOrd="31" destOrd="0" presId="urn:microsoft.com/office/officeart/2005/8/layout/list1"/>
    <dgm:cxn modelId="{F6139727-40ED-40BC-BAD5-341F4B8FB5E3}" type="presParOf" srcId="{6DA24C75-50D3-4DC0-8B53-82FDDCE957A9}" destId="{6C21BBE4-C81B-4B36-8380-C2156352DB5F}" srcOrd="32" destOrd="0" presId="urn:microsoft.com/office/officeart/2005/8/layout/list1"/>
    <dgm:cxn modelId="{AC172F96-284B-411B-A75E-4956B703BB2A}" type="presParOf" srcId="{6C21BBE4-C81B-4B36-8380-C2156352DB5F}" destId="{2C81F03E-D970-4394-BD0C-C2A2234D84B2}" srcOrd="0" destOrd="0" presId="urn:microsoft.com/office/officeart/2005/8/layout/list1"/>
    <dgm:cxn modelId="{7D828A9F-96D0-49B5-801A-80B1330FC0FE}" type="presParOf" srcId="{6C21BBE4-C81B-4B36-8380-C2156352DB5F}" destId="{FE71A92E-1473-4FE6-A036-553F4D3A891E}" srcOrd="1" destOrd="0" presId="urn:microsoft.com/office/officeart/2005/8/layout/list1"/>
    <dgm:cxn modelId="{804FCC37-4AB3-4E71-809F-6FA52EE8AEFE}" type="presParOf" srcId="{6DA24C75-50D3-4DC0-8B53-82FDDCE957A9}" destId="{F2647ACF-5791-4698-BC85-CD43D0A04D0E}" srcOrd="33" destOrd="0" presId="urn:microsoft.com/office/officeart/2005/8/layout/list1"/>
    <dgm:cxn modelId="{BF74C8BA-7762-4BCE-B067-0B0F182FA362}" type="presParOf" srcId="{6DA24C75-50D3-4DC0-8B53-82FDDCE957A9}" destId="{AF717484-7154-4C2C-85D0-6ADF93D9C45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A06EB2-971C-4BB2-B9B1-84395D3F237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2DB507C0-EF4D-409F-B6EC-A35019F997B1}">
      <dgm:prSet phldrT="[Texto]" custT="1"/>
      <dgm:spPr/>
      <dgm:t>
        <a:bodyPr/>
        <a:lstStyle/>
        <a:p>
          <a:r>
            <a:rPr lang="es-CO" sz="2800" dirty="0"/>
            <a:t>Legales </a:t>
          </a:r>
        </a:p>
      </dgm:t>
    </dgm:pt>
    <dgm:pt modelId="{0F06B27F-7B8A-4B7D-AE34-6A5631EA8D95}" type="parTrans" cxnId="{8EB57660-5E3A-4479-8567-7D1C935C4EC3}">
      <dgm:prSet/>
      <dgm:spPr/>
      <dgm:t>
        <a:bodyPr/>
        <a:lstStyle/>
        <a:p>
          <a:endParaRPr lang="es-CO" sz="2800"/>
        </a:p>
      </dgm:t>
    </dgm:pt>
    <dgm:pt modelId="{AB4AC0AC-A824-486C-9ACB-5D3C492D3126}" type="sibTrans" cxnId="{8EB57660-5E3A-4479-8567-7D1C935C4EC3}">
      <dgm:prSet custT="1"/>
      <dgm:spPr/>
      <dgm:t>
        <a:bodyPr/>
        <a:lstStyle/>
        <a:p>
          <a:endParaRPr lang="es-CO" sz="2800"/>
        </a:p>
      </dgm:t>
    </dgm:pt>
    <dgm:pt modelId="{4A368665-3340-40C7-80DA-5D3094E8E769}">
      <dgm:prSet phldrT="[Texto]" custT="1"/>
      <dgm:spPr/>
      <dgm:t>
        <a:bodyPr/>
        <a:lstStyle/>
        <a:p>
          <a:r>
            <a:rPr lang="es-CO" sz="2800" dirty="0"/>
            <a:t>Técnicas </a:t>
          </a:r>
        </a:p>
      </dgm:t>
    </dgm:pt>
    <dgm:pt modelId="{5B2F5CE3-BC39-4014-8D48-2A2472A1C216}" type="parTrans" cxnId="{5210FCDD-0A1F-4DDC-9F42-A8387D18E586}">
      <dgm:prSet/>
      <dgm:spPr/>
      <dgm:t>
        <a:bodyPr/>
        <a:lstStyle/>
        <a:p>
          <a:endParaRPr lang="es-CO" sz="2800"/>
        </a:p>
      </dgm:t>
    </dgm:pt>
    <dgm:pt modelId="{E0A01CA3-4DD6-422B-A8B2-64B53F90F3C7}" type="sibTrans" cxnId="{5210FCDD-0A1F-4DDC-9F42-A8387D18E586}">
      <dgm:prSet custT="1"/>
      <dgm:spPr/>
      <dgm:t>
        <a:bodyPr/>
        <a:lstStyle/>
        <a:p>
          <a:endParaRPr lang="es-CO" sz="2800"/>
        </a:p>
      </dgm:t>
    </dgm:pt>
    <dgm:pt modelId="{08AECC29-6C72-4395-AE3B-3D4DA07B0CB4}">
      <dgm:prSet phldrT="[Texto]" custT="1"/>
      <dgm:spPr/>
      <dgm:t>
        <a:bodyPr/>
        <a:lstStyle/>
        <a:p>
          <a:r>
            <a:rPr lang="es-CO" sz="2800" dirty="0"/>
            <a:t>Administrativas </a:t>
          </a:r>
        </a:p>
      </dgm:t>
    </dgm:pt>
    <dgm:pt modelId="{F2958B80-AD93-4BF3-B2BF-87D3A7CAB92C}" type="parTrans" cxnId="{99B9BE57-FB56-4AFC-87BF-676CD4390FE5}">
      <dgm:prSet/>
      <dgm:spPr/>
      <dgm:t>
        <a:bodyPr/>
        <a:lstStyle/>
        <a:p>
          <a:endParaRPr lang="es-CO" sz="2800"/>
        </a:p>
      </dgm:t>
    </dgm:pt>
    <dgm:pt modelId="{79459441-D066-4284-95B3-B01DBEC6B4CE}" type="sibTrans" cxnId="{99B9BE57-FB56-4AFC-87BF-676CD4390FE5}">
      <dgm:prSet custT="1"/>
      <dgm:spPr/>
      <dgm:t>
        <a:bodyPr/>
        <a:lstStyle/>
        <a:p>
          <a:endParaRPr lang="es-CO" sz="2800"/>
        </a:p>
      </dgm:t>
    </dgm:pt>
    <dgm:pt modelId="{5DF4F0E6-8E16-4967-8C82-67BCB381995A}">
      <dgm:prSet phldrT="[Texto]" custT="1"/>
      <dgm:spPr/>
      <dgm:t>
        <a:bodyPr/>
        <a:lstStyle/>
        <a:p>
          <a:r>
            <a:rPr lang="es-CO" sz="2800" dirty="0"/>
            <a:t>Financieras o Contables </a:t>
          </a:r>
        </a:p>
      </dgm:t>
    </dgm:pt>
    <dgm:pt modelId="{C1678BDC-156C-4644-87C9-D9598727EC90}" type="parTrans" cxnId="{7C3C3DE7-B683-429A-8187-6753FF54E9D1}">
      <dgm:prSet/>
      <dgm:spPr/>
      <dgm:t>
        <a:bodyPr/>
        <a:lstStyle/>
        <a:p>
          <a:endParaRPr lang="es-ES" sz="2800"/>
        </a:p>
      </dgm:t>
    </dgm:pt>
    <dgm:pt modelId="{430B0972-9FC1-407C-89C1-11FB551679E1}" type="sibTrans" cxnId="{7C3C3DE7-B683-429A-8187-6753FF54E9D1}">
      <dgm:prSet/>
      <dgm:spPr/>
      <dgm:t>
        <a:bodyPr/>
        <a:lstStyle/>
        <a:p>
          <a:endParaRPr lang="es-ES" sz="2800"/>
        </a:p>
      </dgm:t>
    </dgm:pt>
    <dgm:pt modelId="{DD8D46E4-CBB5-42C6-A0BD-070135A711AC}" type="pres">
      <dgm:prSet presAssocID="{4EA06EB2-971C-4BB2-B9B1-84395D3F23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B56BE61-4E7B-4104-B192-B1302AA52639}" type="pres">
      <dgm:prSet presAssocID="{4EA06EB2-971C-4BB2-B9B1-84395D3F2373}" presName="dummyMaxCanvas" presStyleCnt="0">
        <dgm:presLayoutVars/>
      </dgm:prSet>
      <dgm:spPr/>
    </dgm:pt>
    <dgm:pt modelId="{DBE2EB37-D764-48F0-AAF5-33C5F0AB0CD5}" type="pres">
      <dgm:prSet presAssocID="{4EA06EB2-971C-4BB2-B9B1-84395D3F237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DF9FA5-BF62-49CC-859C-9442CE6FE122}" type="pres">
      <dgm:prSet presAssocID="{4EA06EB2-971C-4BB2-B9B1-84395D3F23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BBD3E3-9434-4517-BB40-64D1E953B9FE}" type="pres">
      <dgm:prSet presAssocID="{4EA06EB2-971C-4BB2-B9B1-84395D3F23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DB0E4B-8148-402F-84D1-C96B0697C751}" type="pres">
      <dgm:prSet presAssocID="{4EA06EB2-971C-4BB2-B9B1-84395D3F23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27F6A7-2CBD-4637-BC20-85F9C59DA7AF}" type="pres">
      <dgm:prSet presAssocID="{4EA06EB2-971C-4BB2-B9B1-84395D3F23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63EEDF-5761-4212-8AA6-D5D9D81CDD43}" type="pres">
      <dgm:prSet presAssocID="{4EA06EB2-971C-4BB2-B9B1-84395D3F23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426D71-43F4-4CF7-9458-86DF6DE68AA9}" type="pres">
      <dgm:prSet presAssocID="{4EA06EB2-971C-4BB2-B9B1-84395D3F23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61080E-E0F9-49A7-970A-A9DDC49392D6}" type="pres">
      <dgm:prSet presAssocID="{4EA06EB2-971C-4BB2-B9B1-84395D3F23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9AEA8D-83C6-4DE4-B2B3-24CF89DE775C}" type="pres">
      <dgm:prSet presAssocID="{4EA06EB2-971C-4BB2-B9B1-84395D3F23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D26089-D3D0-4614-88D1-7F45F3423C3D}" type="pres">
      <dgm:prSet presAssocID="{4EA06EB2-971C-4BB2-B9B1-84395D3F23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2DDEF1-E01E-48DB-A4C0-E576D4B424F4}" type="pres">
      <dgm:prSet presAssocID="{4EA06EB2-971C-4BB2-B9B1-84395D3F23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C3C3DE7-B683-429A-8187-6753FF54E9D1}" srcId="{4EA06EB2-971C-4BB2-B9B1-84395D3F2373}" destId="{5DF4F0E6-8E16-4967-8C82-67BCB381995A}" srcOrd="3" destOrd="0" parTransId="{C1678BDC-156C-4644-87C9-D9598727EC90}" sibTransId="{430B0972-9FC1-407C-89C1-11FB551679E1}"/>
    <dgm:cxn modelId="{63CC6C71-E7DE-4126-A7D8-01B4FE01F869}" type="presOf" srcId="{5DF4F0E6-8E16-4967-8C82-67BCB381995A}" destId="{C0DB0E4B-8148-402F-84D1-C96B0697C751}" srcOrd="0" destOrd="0" presId="urn:microsoft.com/office/officeart/2005/8/layout/vProcess5"/>
    <dgm:cxn modelId="{8EB57660-5E3A-4479-8567-7D1C935C4EC3}" srcId="{4EA06EB2-971C-4BB2-B9B1-84395D3F2373}" destId="{2DB507C0-EF4D-409F-B6EC-A35019F997B1}" srcOrd="0" destOrd="0" parTransId="{0F06B27F-7B8A-4B7D-AE34-6A5631EA8D95}" sibTransId="{AB4AC0AC-A824-486C-9ACB-5D3C492D3126}"/>
    <dgm:cxn modelId="{485AFBFD-77BF-403C-8190-F96523424BB9}" type="presOf" srcId="{08AECC29-6C72-4395-AE3B-3D4DA07B0CB4}" destId="{45D26089-D3D0-4614-88D1-7F45F3423C3D}" srcOrd="1" destOrd="0" presId="urn:microsoft.com/office/officeart/2005/8/layout/vProcess5"/>
    <dgm:cxn modelId="{48CD3BE6-AEE9-4CFD-B10C-04C1D1A1D2F8}" type="presOf" srcId="{4EA06EB2-971C-4BB2-B9B1-84395D3F2373}" destId="{DD8D46E4-CBB5-42C6-A0BD-070135A711AC}" srcOrd="0" destOrd="0" presId="urn:microsoft.com/office/officeart/2005/8/layout/vProcess5"/>
    <dgm:cxn modelId="{B9D06EF0-DAC1-40FB-B0B8-8640B10E6FA0}" type="presOf" srcId="{2DB507C0-EF4D-409F-B6EC-A35019F997B1}" destId="{6761080E-E0F9-49A7-970A-A9DDC49392D6}" srcOrd="1" destOrd="0" presId="urn:microsoft.com/office/officeart/2005/8/layout/vProcess5"/>
    <dgm:cxn modelId="{11A85ADF-878F-401A-A0CC-221AF68ABFAF}" type="presOf" srcId="{4A368665-3340-40C7-80DA-5D3094E8E769}" destId="{C49AEA8D-83C6-4DE4-B2B3-24CF89DE775C}" srcOrd="1" destOrd="0" presId="urn:microsoft.com/office/officeart/2005/8/layout/vProcess5"/>
    <dgm:cxn modelId="{DDC5B06C-7ACB-4C70-A8CB-810AF1BB5C88}" type="presOf" srcId="{E0A01CA3-4DD6-422B-A8B2-64B53F90F3C7}" destId="{C463EEDF-5761-4212-8AA6-D5D9D81CDD43}" srcOrd="0" destOrd="0" presId="urn:microsoft.com/office/officeart/2005/8/layout/vProcess5"/>
    <dgm:cxn modelId="{D38FE588-9E86-4690-8BFB-02DDBABCE280}" type="presOf" srcId="{79459441-D066-4284-95B3-B01DBEC6B4CE}" destId="{20426D71-43F4-4CF7-9458-86DF6DE68AA9}" srcOrd="0" destOrd="0" presId="urn:microsoft.com/office/officeart/2005/8/layout/vProcess5"/>
    <dgm:cxn modelId="{9A309C82-CFD5-4ADE-8831-A0DB53AAE136}" type="presOf" srcId="{2DB507C0-EF4D-409F-B6EC-A35019F997B1}" destId="{DBE2EB37-D764-48F0-AAF5-33C5F0AB0CD5}" srcOrd="0" destOrd="0" presId="urn:microsoft.com/office/officeart/2005/8/layout/vProcess5"/>
    <dgm:cxn modelId="{5210FCDD-0A1F-4DDC-9F42-A8387D18E586}" srcId="{4EA06EB2-971C-4BB2-B9B1-84395D3F2373}" destId="{4A368665-3340-40C7-80DA-5D3094E8E769}" srcOrd="1" destOrd="0" parTransId="{5B2F5CE3-BC39-4014-8D48-2A2472A1C216}" sibTransId="{E0A01CA3-4DD6-422B-A8B2-64B53F90F3C7}"/>
    <dgm:cxn modelId="{22905A24-87FF-4DB1-A447-EA7BF8D3C192}" type="presOf" srcId="{08AECC29-6C72-4395-AE3B-3D4DA07B0CB4}" destId="{48BBD3E3-9434-4517-BB40-64D1E953B9FE}" srcOrd="0" destOrd="0" presId="urn:microsoft.com/office/officeart/2005/8/layout/vProcess5"/>
    <dgm:cxn modelId="{CE3C3177-5319-4F15-810A-75FE934E239F}" type="presOf" srcId="{5DF4F0E6-8E16-4967-8C82-67BCB381995A}" destId="{7D2DDEF1-E01E-48DB-A4C0-E576D4B424F4}" srcOrd="1" destOrd="0" presId="urn:microsoft.com/office/officeart/2005/8/layout/vProcess5"/>
    <dgm:cxn modelId="{F65AAE3C-2AAD-42ED-848C-CB5BEF6BB0C5}" type="presOf" srcId="{4A368665-3340-40C7-80DA-5D3094E8E769}" destId="{8EDF9FA5-BF62-49CC-859C-9442CE6FE122}" srcOrd="0" destOrd="0" presId="urn:microsoft.com/office/officeart/2005/8/layout/vProcess5"/>
    <dgm:cxn modelId="{99B9BE57-FB56-4AFC-87BF-676CD4390FE5}" srcId="{4EA06EB2-971C-4BB2-B9B1-84395D3F2373}" destId="{08AECC29-6C72-4395-AE3B-3D4DA07B0CB4}" srcOrd="2" destOrd="0" parTransId="{F2958B80-AD93-4BF3-B2BF-87D3A7CAB92C}" sibTransId="{79459441-D066-4284-95B3-B01DBEC6B4CE}"/>
    <dgm:cxn modelId="{E87B71FE-B012-48AB-A4EE-627E82EC30E0}" type="presOf" srcId="{AB4AC0AC-A824-486C-9ACB-5D3C492D3126}" destId="{2D27F6A7-2CBD-4637-BC20-85F9C59DA7AF}" srcOrd="0" destOrd="0" presId="urn:microsoft.com/office/officeart/2005/8/layout/vProcess5"/>
    <dgm:cxn modelId="{52BAE5C7-9C11-4395-8C4F-31B9DFB8FCBB}" type="presParOf" srcId="{DD8D46E4-CBB5-42C6-A0BD-070135A711AC}" destId="{BB56BE61-4E7B-4104-B192-B1302AA52639}" srcOrd="0" destOrd="0" presId="urn:microsoft.com/office/officeart/2005/8/layout/vProcess5"/>
    <dgm:cxn modelId="{1B72E3F9-3D2F-4E78-984A-63349EED61D6}" type="presParOf" srcId="{DD8D46E4-CBB5-42C6-A0BD-070135A711AC}" destId="{DBE2EB37-D764-48F0-AAF5-33C5F0AB0CD5}" srcOrd="1" destOrd="0" presId="urn:microsoft.com/office/officeart/2005/8/layout/vProcess5"/>
    <dgm:cxn modelId="{512FCF77-0899-47B5-9C17-0CEC85B432D5}" type="presParOf" srcId="{DD8D46E4-CBB5-42C6-A0BD-070135A711AC}" destId="{8EDF9FA5-BF62-49CC-859C-9442CE6FE122}" srcOrd="2" destOrd="0" presId="urn:microsoft.com/office/officeart/2005/8/layout/vProcess5"/>
    <dgm:cxn modelId="{971E56A3-45C5-445F-9189-10DF35766EB6}" type="presParOf" srcId="{DD8D46E4-CBB5-42C6-A0BD-070135A711AC}" destId="{48BBD3E3-9434-4517-BB40-64D1E953B9FE}" srcOrd="3" destOrd="0" presId="urn:microsoft.com/office/officeart/2005/8/layout/vProcess5"/>
    <dgm:cxn modelId="{B1EE7463-6CBD-421D-8714-0354AD135072}" type="presParOf" srcId="{DD8D46E4-CBB5-42C6-A0BD-070135A711AC}" destId="{C0DB0E4B-8148-402F-84D1-C96B0697C751}" srcOrd="4" destOrd="0" presId="urn:microsoft.com/office/officeart/2005/8/layout/vProcess5"/>
    <dgm:cxn modelId="{A42988DE-7CC3-4470-A753-A9FCC795FC20}" type="presParOf" srcId="{DD8D46E4-CBB5-42C6-A0BD-070135A711AC}" destId="{2D27F6A7-2CBD-4637-BC20-85F9C59DA7AF}" srcOrd="5" destOrd="0" presId="urn:microsoft.com/office/officeart/2005/8/layout/vProcess5"/>
    <dgm:cxn modelId="{A869E4AF-A168-41C1-A39A-5CDFFCD87AAC}" type="presParOf" srcId="{DD8D46E4-CBB5-42C6-A0BD-070135A711AC}" destId="{C463EEDF-5761-4212-8AA6-D5D9D81CDD43}" srcOrd="6" destOrd="0" presId="urn:microsoft.com/office/officeart/2005/8/layout/vProcess5"/>
    <dgm:cxn modelId="{4DFA403E-8401-418E-ADED-10F5C384DBE1}" type="presParOf" srcId="{DD8D46E4-CBB5-42C6-A0BD-070135A711AC}" destId="{20426D71-43F4-4CF7-9458-86DF6DE68AA9}" srcOrd="7" destOrd="0" presId="urn:microsoft.com/office/officeart/2005/8/layout/vProcess5"/>
    <dgm:cxn modelId="{83F50B49-E08A-4F55-BAF5-7DFDB5E06EEF}" type="presParOf" srcId="{DD8D46E4-CBB5-42C6-A0BD-070135A711AC}" destId="{6761080E-E0F9-49A7-970A-A9DDC49392D6}" srcOrd="8" destOrd="0" presId="urn:microsoft.com/office/officeart/2005/8/layout/vProcess5"/>
    <dgm:cxn modelId="{8F470326-2426-4375-A1C1-3ADBF163DE9E}" type="presParOf" srcId="{DD8D46E4-CBB5-42C6-A0BD-070135A711AC}" destId="{C49AEA8D-83C6-4DE4-B2B3-24CF89DE775C}" srcOrd="9" destOrd="0" presId="urn:microsoft.com/office/officeart/2005/8/layout/vProcess5"/>
    <dgm:cxn modelId="{CB2D88E8-6729-40A0-8B23-2E8F0D34015B}" type="presParOf" srcId="{DD8D46E4-CBB5-42C6-A0BD-070135A711AC}" destId="{45D26089-D3D0-4614-88D1-7F45F3423C3D}" srcOrd="10" destOrd="0" presId="urn:microsoft.com/office/officeart/2005/8/layout/vProcess5"/>
    <dgm:cxn modelId="{051D50D9-0656-4ECD-B80E-E159B8ACAA22}" type="presParOf" srcId="{DD8D46E4-CBB5-42C6-A0BD-070135A711AC}" destId="{7D2DDEF1-E01E-48DB-A4C0-E576D4B424F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4C102A-4155-4275-A1C5-28AB0E5E2B6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550167C-E6FC-4986-B969-5C329C3EFDD2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CO" sz="1400" dirty="0"/>
            <a:t>Revisar integralmente las obligaciones y el clausulado de los convenios o  contratos.</a:t>
          </a:r>
        </a:p>
      </dgm:t>
    </dgm:pt>
    <dgm:pt modelId="{7E74B5BA-7B1C-4D70-83BD-CDCB46187565}" type="parTrans" cxnId="{47A2D502-A280-4FE2-AEFB-9FFE8DC96A54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B3D821D4-F0DD-4ADD-A4F9-785CDF0F7492}" type="sibTrans" cxnId="{47A2D502-A280-4FE2-AEFB-9FFE8DC96A54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A72D7ACB-C77E-4B0D-B6AA-32D6F3572774}">
      <dgm:prSet phldrT="[Texto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400" dirty="0"/>
            <a:t>Las novedades o ajustes que sean necesarios a los contratos supervisados deben ser informados al ordenador del gasto de manera oportuna para lo pertinente (modificación contractual)</a:t>
          </a:r>
        </a:p>
      </dgm:t>
    </dgm:pt>
    <dgm:pt modelId="{65918464-6381-45B3-B7AF-4C0C4B086A14}" type="parTrans" cxnId="{B3EF746E-5816-4BF0-B933-C370FB003EF5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2CE799B2-FB31-4687-AD3A-D9E174353152}" type="sibTrans" cxnId="{B3EF746E-5816-4BF0-B933-C370FB003EF5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1A2A2B37-5BBE-4556-9961-D9F40FBD5487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CO" sz="1400" dirty="0"/>
            <a:t>En caso de posible incumplimiento el supervisor debe generar el requerimiento  inmediato y por escrito  al contratista e informar al ordenador del gasto a fin de que se dispongan las acciones legales </a:t>
          </a:r>
        </a:p>
      </dgm:t>
    </dgm:pt>
    <dgm:pt modelId="{3765E0ED-A6F4-41A6-952A-10866D8133C7}" type="parTrans" cxnId="{775EE508-0BE5-43C2-8CF7-98C4A29D4C18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61FE95D2-55BF-4A3E-B347-F17E15BA9BFD}" type="sibTrans" cxnId="{775EE508-0BE5-43C2-8CF7-98C4A29D4C18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A0C78303-C4CF-471F-B8D9-FF71165AE6D2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CO" sz="1400" dirty="0"/>
            <a:t> </a:t>
          </a:r>
          <a:r>
            <a:rPr lang="es-ES" sz="1400" dirty="0"/>
            <a:t>Es necesario advertir oportunamente los riesgos que puedan afectar la eficacia del contrato y tomar las medidas necesarias para mitigarlos. </a:t>
          </a:r>
          <a:endParaRPr lang="es-CO" sz="1400" dirty="0"/>
        </a:p>
      </dgm:t>
    </dgm:pt>
    <dgm:pt modelId="{CE510491-9701-4931-87F1-90ED7D7FEC24}" type="parTrans" cxnId="{2B4087B1-979D-40CC-A328-2A5306576639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18835755-5D31-4761-9951-66F4D8F662A6}" type="sibTrans" cxnId="{2B4087B1-979D-40CC-A328-2A5306576639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0F1AE976-180C-404A-ACA5-70E9FF3CA000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ES" sz="1400" dirty="0"/>
            <a:t>Las adiciones y las prórrogas solo se aplicarán en casos excepcionales que correspondan a factores externos y absolutamente  imprevisibles a las partes, los cuales deberán ser argumentados y justificados para la verificación por parte del supervisor  </a:t>
          </a:r>
          <a:endParaRPr lang="es-CO" sz="1400" dirty="0"/>
        </a:p>
      </dgm:t>
    </dgm:pt>
    <dgm:pt modelId="{973F9D8D-B99B-49D6-A541-A339840E8327}" type="parTrans" cxnId="{A3962F1D-A43A-4EB9-8589-1D33D6C95FDA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1B0D4DE0-FCD5-44C9-97E8-A8203A942B60}" type="sibTrans" cxnId="{A3962F1D-A43A-4EB9-8589-1D33D6C95FDA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BD91C9DA-D1C5-4557-858F-F1EB14E5C49C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ES" sz="1400" dirty="0"/>
            <a:t>En el evento en que el supervisor del contrato pierda comunicación con el contratista o el mismo no responda de manera adecuada al cumplimiento de las obligaciones deberá informarlo al competente contractual</a:t>
          </a:r>
          <a:endParaRPr lang="es-CO" sz="1400" dirty="0"/>
        </a:p>
      </dgm:t>
    </dgm:pt>
    <dgm:pt modelId="{0B32CF90-C9BA-4FDD-9376-51CDA6EA3DB3}" type="parTrans" cxnId="{FA37F3A4-AF0C-460D-9A2D-5DAB5B34EDE4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7F634A4F-4532-4A0C-B5A0-D62D5D058C66}" type="sibTrans" cxnId="{FA37F3A4-AF0C-460D-9A2D-5DAB5B34EDE4}">
      <dgm:prSet/>
      <dgm:spPr/>
      <dgm:t>
        <a:bodyPr/>
        <a:lstStyle/>
        <a:p>
          <a:endParaRPr lang="es-CO" sz="1400">
            <a:solidFill>
              <a:srgbClr val="215485"/>
            </a:solidFill>
          </a:endParaRPr>
        </a:p>
      </dgm:t>
    </dgm:pt>
    <dgm:pt modelId="{A2E9D328-B0B8-4099-A86B-F8DB92C8EA63}" type="pres">
      <dgm:prSet presAssocID="{124C102A-4155-4275-A1C5-28AB0E5E2B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C85883C-389E-450D-87DA-D7A7F6ED42C1}" type="pres">
      <dgm:prSet presAssocID="{124C102A-4155-4275-A1C5-28AB0E5E2B6A}" presName="Name1" presStyleCnt="0"/>
      <dgm:spPr/>
      <dgm:t>
        <a:bodyPr/>
        <a:lstStyle/>
        <a:p>
          <a:endParaRPr lang="es-CO"/>
        </a:p>
      </dgm:t>
    </dgm:pt>
    <dgm:pt modelId="{E9B5B499-6939-4A68-9A51-3F399C77A546}" type="pres">
      <dgm:prSet presAssocID="{124C102A-4155-4275-A1C5-28AB0E5E2B6A}" presName="cycle" presStyleCnt="0"/>
      <dgm:spPr/>
      <dgm:t>
        <a:bodyPr/>
        <a:lstStyle/>
        <a:p>
          <a:endParaRPr lang="es-CO"/>
        </a:p>
      </dgm:t>
    </dgm:pt>
    <dgm:pt modelId="{8324DC36-AD39-42DF-882A-BA89CEE8C11D}" type="pres">
      <dgm:prSet presAssocID="{124C102A-4155-4275-A1C5-28AB0E5E2B6A}" presName="srcNode" presStyleLbl="node1" presStyleIdx="0" presStyleCnt="6"/>
      <dgm:spPr/>
      <dgm:t>
        <a:bodyPr/>
        <a:lstStyle/>
        <a:p>
          <a:endParaRPr lang="es-CO"/>
        </a:p>
      </dgm:t>
    </dgm:pt>
    <dgm:pt modelId="{977A1183-39DB-4A19-ADF1-D6993EA7240E}" type="pres">
      <dgm:prSet presAssocID="{124C102A-4155-4275-A1C5-28AB0E5E2B6A}" presName="conn" presStyleLbl="parChTrans1D2" presStyleIdx="0" presStyleCnt="1"/>
      <dgm:spPr/>
      <dgm:t>
        <a:bodyPr/>
        <a:lstStyle/>
        <a:p>
          <a:endParaRPr lang="es-CO"/>
        </a:p>
      </dgm:t>
    </dgm:pt>
    <dgm:pt modelId="{29C4CA20-E977-4DCD-9D1F-7D0D84B484E2}" type="pres">
      <dgm:prSet presAssocID="{124C102A-4155-4275-A1C5-28AB0E5E2B6A}" presName="extraNode" presStyleLbl="node1" presStyleIdx="0" presStyleCnt="6"/>
      <dgm:spPr/>
      <dgm:t>
        <a:bodyPr/>
        <a:lstStyle/>
        <a:p>
          <a:endParaRPr lang="es-CO"/>
        </a:p>
      </dgm:t>
    </dgm:pt>
    <dgm:pt modelId="{4478D373-5479-4897-BC3C-FF14D22BFCB1}" type="pres">
      <dgm:prSet presAssocID="{124C102A-4155-4275-A1C5-28AB0E5E2B6A}" presName="dstNode" presStyleLbl="node1" presStyleIdx="0" presStyleCnt="6"/>
      <dgm:spPr/>
      <dgm:t>
        <a:bodyPr/>
        <a:lstStyle/>
        <a:p>
          <a:endParaRPr lang="es-CO"/>
        </a:p>
      </dgm:t>
    </dgm:pt>
    <dgm:pt modelId="{7AAD5266-6577-4B78-8000-2EFF3AD03161}" type="pres">
      <dgm:prSet presAssocID="{9550167C-E6FC-4986-B969-5C329C3EFDD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983DF9-2688-4CD9-A1E9-3F62EF58BA96}" type="pres">
      <dgm:prSet presAssocID="{9550167C-E6FC-4986-B969-5C329C3EFDD2}" presName="accent_1" presStyleCnt="0"/>
      <dgm:spPr/>
      <dgm:t>
        <a:bodyPr/>
        <a:lstStyle/>
        <a:p>
          <a:endParaRPr lang="es-CO"/>
        </a:p>
      </dgm:t>
    </dgm:pt>
    <dgm:pt modelId="{0268BB1D-FA1A-4968-8BCC-5C85F4C577D8}" type="pres">
      <dgm:prSet presAssocID="{9550167C-E6FC-4986-B969-5C329C3EFDD2}" presName="accentRepeatNode" presStyleLbl="solidFgAcc1" presStyleIdx="0" presStyleCnt="6"/>
      <dgm:spPr/>
      <dgm:t>
        <a:bodyPr/>
        <a:lstStyle/>
        <a:p>
          <a:endParaRPr lang="es-CO"/>
        </a:p>
      </dgm:t>
    </dgm:pt>
    <dgm:pt modelId="{827D8105-6E2F-4C8B-BA1B-D9D5FD175DAD}" type="pres">
      <dgm:prSet presAssocID="{A72D7ACB-C77E-4B0D-B6AA-32D6F357277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4F43BF-21B8-4A96-8D21-134238CECD6D}" type="pres">
      <dgm:prSet presAssocID="{A72D7ACB-C77E-4B0D-B6AA-32D6F3572774}" presName="accent_2" presStyleCnt="0"/>
      <dgm:spPr/>
      <dgm:t>
        <a:bodyPr/>
        <a:lstStyle/>
        <a:p>
          <a:endParaRPr lang="es-CO"/>
        </a:p>
      </dgm:t>
    </dgm:pt>
    <dgm:pt modelId="{E56A9685-19B9-4E56-94F5-A503A26190C4}" type="pres">
      <dgm:prSet presAssocID="{A72D7ACB-C77E-4B0D-B6AA-32D6F3572774}" presName="accentRepeatNode" presStyleLbl="solidFgAcc1" presStyleIdx="1" presStyleCnt="6"/>
      <dgm:spPr/>
      <dgm:t>
        <a:bodyPr/>
        <a:lstStyle/>
        <a:p>
          <a:endParaRPr lang="es-CO"/>
        </a:p>
      </dgm:t>
    </dgm:pt>
    <dgm:pt modelId="{EFA842DB-64E6-459B-9C3E-41099F670F56}" type="pres">
      <dgm:prSet presAssocID="{1A2A2B37-5BBE-4556-9961-D9F40FBD548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5F2E44-25D2-4E27-97DA-7A0079818107}" type="pres">
      <dgm:prSet presAssocID="{1A2A2B37-5BBE-4556-9961-D9F40FBD5487}" presName="accent_3" presStyleCnt="0"/>
      <dgm:spPr/>
      <dgm:t>
        <a:bodyPr/>
        <a:lstStyle/>
        <a:p>
          <a:endParaRPr lang="es-CO"/>
        </a:p>
      </dgm:t>
    </dgm:pt>
    <dgm:pt modelId="{2A7CA16F-214C-46F1-B221-D26F33EB35CF}" type="pres">
      <dgm:prSet presAssocID="{1A2A2B37-5BBE-4556-9961-D9F40FBD5487}" presName="accentRepeatNode" presStyleLbl="solidFgAcc1" presStyleIdx="2" presStyleCnt="6"/>
      <dgm:spPr/>
      <dgm:t>
        <a:bodyPr/>
        <a:lstStyle/>
        <a:p>
          <a:endParaRPr lang="es-CO"/>
        </a:p>
      </dgm:t>
    </dgm:pt>
    <dgm:pt modelId="{2AF914B6-9213-46F0-9B31-9FA952A94FC1}" type="pres">
      <dgm:prSet presAssocID="{A0C78303-C4CF-471F-B8D9-FF71165AE6D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00FA49-6637-47C1-B133-F5D298401356}" type="pres">
      <dgm:prSet presAssocID="{A0C78303-C4CF-471F-B8D9-FF71165AE6D2}" presName="accent_4" presStyleCnt="0"/>
      <dgm:spPr/>
      <dgm:t>
        <a:bodyPr/>
        <a:lstStyle/>
        <a:p>
          <a:endParaRPr lang="es-CO"/>
        </a:p>
      </dgm:t>
    </dgm:pt>
    <dgm:pt modelId="{3C3515FD-5EE7-4A91-99F9-27D3247C0D9F}" type="pres">
      <dgm:prSet presAssocID="{A0C78303-C4CF-471F-B8D9-FF71165AE6D2}" presName="accentRepeatNode" presStyleLbl="solidFgAcc1" presStyleIdx="3" presStyleCnt="6"/>
      <dgm:spPr/>
      <dgm:t>
        <a:bodyPr/>
        <a:lstStyle/>
        <a:p>
          <a:endParaRPr lang="es-CO"/>
        </a:p>
      </dgm:t>
    </dgm:pt>
    <dgm:pt modelId="{7E6CE66D-DFEC-4188-8012-9CD29FA6A011}" type="pres">
      <dgm:prSet presAssocID="{0F1AE976-180C-404A-ACA5-70E9FF3CA000}" presName="text_5" presStyleLbl="node1" presStyleIdx="4" presStyleCnt="6" custLinFactNeighborX="921" custLinFactNeighborY="-37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8D2ADB-657A-4821-97C6-C5CB256945CC}" type="pres">
      <dgm:prSet presAssocID="{0F1AE976-180C-404A-ACA5-70E9FF3CA000}" presName="accent_5" presStyleCnt="0"/>
      <dgm:spPr/>
      <dgm:t>
        <a:bodyPr/>
        <a:lstStyle/>
        <a:p>
          <a:endParaRPr lang="es-CO"/>
        </a:p>
      </dgm:t>
    </dgm:pt>
    <dgm:pt modelId="{8E6B6BD3-7A44-4357-9C86-627E22D706EF}" type="pres">
      <dgm:prSet presAssocID="{0F1AE976-180C-404A-ACA5-70E9FF3CA000}" presName="accentRepeatNode" presStyleLbl="solidFgAcc1" presStyleIdx="4" presStyleCnt="6"/>
      <dgm:spPr/>
      <dgm:t>
        <a:bodyPr/>
        <a:lstStyle/>
        <a:p>
          <a:endParaRPr lang="es-CO"/>
        </a:p>
      </dgm:t>
    </dgm:pt>
    <dgm:pt modelId="{9C8337E2-CDF1-46DC-A1C7-B9B2797F7BEF}" type="pres">
      <dgm:prSet presAssocID="{BD91C9DA-D1C5-4557-858F-F1EB14E5C49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DA36FB-1953-409B-8A6B-0F32EA15B49E}" type="pres">
      <dgm:prSet presAssocID="{BD91C9DA-D1C5-4557-858F-F1EB14E5C49C}" presName="accent_6" presStyleCnt="0"/>
      <dgm:spPr/>
      <dgm:t>
        <a:bodyPr/>
        <a:lstStyle/>
        <a:p>
          <a:endParaRPr lang="es-CO"/>
        </a:p>
      </dgm:t>
    </dgm:pt>
    <dgm:pt modelId="{1208FCDA-4D89-411F-BD5D-81AB771CA084}" type="pres">
      <dgm:prSet presAssocID="{BD91C9DA-D1C5-4557-858F-F1EB14E5C49C}" presName="accentRepeatNode" presStyleLbl="solidFgAcc1" presStyleIdx="5" presStyleCnt="6"/>
      <dgm:spPr/>
      <dgm:t>
        <a:bodyPr/>
        <a:lstStyle/>
        <a:p>
          <a:endParaRPr lang="es-CO"/>
        </a:p>
      </dgm:t>
    </dgm:pt>
  </dgm:ptLst>
  <dgm:cxnLst>
    <dgm:cxn modelId="{47A2D502-A280-4FE2-AEFB-9FFE8DC96A54}" srcId="{124C102A-4155-4275-A1C5-28AB0E5E2B6A}" destId="{9550167C-E6FC-4986-B969-5C329C3EFDD2}" srcOrd="0" destOrd="0" parTransId="{7E74B5BA-7B1C-4D70-83BD-CDCB46187565}" sibTransId="{B3D821D4-F0DD-4ADD-A4F9-785CDF0F7492}"/>
    <dgm:cxn modelId="{B3EF746E-5816-4BF0-B933-C370FB003EF5}" srcId="{124C102A-4155-4275-A1C5-28AB0E5E2B6A}" destId="{A72D7ACB-C77E-4B0D-B6AA-32D6F3572774}" srcOrd="1" destOrd="0" parTransId="{65918464-6381-45B3-B7AF-4C0C4B086A14}" sibTransId="{2CE799B2-FB31-4687-AD3A-D9E174353152}"/>
    <dgm:cxn modelId="{FA37F3A4-AF0C-460D-9A2D-5DAB5B34EDE4}" srcId="{124C102A-4155-4275-A1C5-28AB0E5E2B6A}" destId="{BD91C9DA-D1C5-4557-858F-F1EB14E5C49C}" srcOrd="5" destOrd="0" parTransId="{0B32CF90-C9BA-4FDD-9376-51CDA6EA3DB3}" sibTransId="{7F634A4F-4532-4A0C-B5A0-D62D5D058C66}"/>
    <dgm:cxn modelId="{A3962F1D-A43A-4EB9-8589-1D33D6C95FDA}" srcId="{124C102A-4155-4275-A1C5-28AB0E5E2B6A}" destId="{0F1AE976-180C-404A-ACA5-70E9FF3CA000}" srcOrd="4" destOrd="0" parTransId="{973F9D8D-B99B-49D6-A541-A339840E8327}" sibTransId="{1B0D4DE0-FCD5-44C9-97E8-A8203A942B60}"/>
    <dgm:cxn modelId="{775EE508-0BE5-43C2-8CF7-98C4A29D4C18}" srcId="{124C102A-4155-4275-A1C5-28AB0E5E2B6A}" destId="{1A2A2B37-5BBE-4556-9961-D9F40FBD5487}" srcOrd="2" destOrd="0" parTransId="{3765E0ED-A6F4-41A6-952A-10866D8133C7}" sibTransId="{61FE95D2-55BF-4A3E-B347-F17E15BA9BFD}"/>
    <dgm:cxn modelId="{795D7264-5A36-3E4F-9DE2-613FE1A0F3A1}" type="presOf" srcId="{1A2A2B37-5BBE-4556-9961-D9F40FBD5487}" destId="{EFA842DB-64E6-459B-9C3E-41099F670F56}" srcOrd="0" destOrd="0" presId="urn:microsoft.com/office/officeart/2008/layout/VerticalCurvedList"/>
    <dgm:cxn modelId="{3FAD1E8C-88A8-C042-9498-7E9865B90B47}" type="presOf" srcId="{A72D7ACB-C77E-4B0D-B6AA-32D6F3572774}" destId="{827D8105-6E2F-4C8B-BA1B-D9D5FD175DAD}" srcOrd="0" destOrd="0" presId="urn:microsoft.com/office/officeart/2008/layout/VerticalCurvedList"/>
    <dgm:cxn modelId="{59C8C50F-1C8A-464C-B754-64656E05F487}" type="presOf" srcId="{9550167C-E6FC-4986-B969-5C329C3EFDD2}" destId="{7AAD5266-6577-4B78-8000-2EFF3AD03161}" srcOrd="0" destOrd="0" presId="urn:microsoft.com/office/officeart/2008/layout/VerticalCurvedList"/>
    <dgm:cxn modelId="{0F6262C1-FCA2-864E-9D09-1B806E6AFEB6}" type="presOf" srcId="{B3D821D4-F0DD-4ADD-A4F9-785CDF0F7492}" destId="{977A1183-39DB-4A19-ADF1-D6993EA7240E}" srcOrd="0" destOrd="0" presId="urn:microsoft.com/office/officeart/2008/layout/VerticalCurvedList"/>
    <dgm:cxn modelId="{9A706638-FF0B-2742-BD66-3E59A34C889E}" type="presOf" srcId="{0F1AE976-180C-404A-ACA5-70E9FF3CA000}" destId="{7E6CE66D-DFEC-4188-8012-9CD29FA6A011}" srcOrd="0" destOrd="0" presId="urn:microsoft.com/office/officeart/2008/layout/VerticalCurvedList"/>
    <dgm:cxn modelId="{E37BD238-3288-674B-8091-C918AA0C6C9C}" type="presOf" srcId="{124C102A-4155-4275-A1C5-28AB0E5E2B6A}" destId="{A2E9D328-B0B8-4099-A86B-F8DB92C8EA63}" srcOrd="0" destOrd="0" presId="urn:microsoft.com/office/officeart/2008/layout/VerticalCurvedList"/>
    <dgm:cxn modelId="{3E65E1E6-8436-CB4C-952E-FC4D9ACF70F1}" type="presOf" srcId="{BD91C9DA-D1C5-4557-858F-F1EB14E5C49C}" destId="{9C8337E2-CDF1-46DC-A1C7-B9B2797F7BEF}" srcOrd="0" destOrd="0" presId="urn:microsoft.com/office/officeart/2008/layout/VerticalCurvedList"/>
    <dgm:cxn modelId="{D94C4185-0C12-0A4E-99C0-61260F4A3994}" type="presOf" srcId="{A0C78303-C4CF-471F-B8D9-FF71165AE6D2}" destId="{2AF914B6-9213-46F0-9B31-9FA952A94FC1}" srcOrd="0" destOrd="0" presId="urn:microsoft.com/office/officeart/2008/layout/VerticalCurvedList"/>
    <dgm:cxn modelId="{2B4087B1-979D-40CC-A328-2A5306576639}" srcId="{124C102A-4155-4275-A1C5-28AB0E5E2B6A}" destId="{A0C78303-C4CF-471F-B8D9-FF71165AE6D2}" srcOrd="3" destOrd="0" parTransId="{CE510491-9701-4931-87F1-90ED7D7FEC24}" sibTransId="{18835755-5D31-4761-9951-66F4D8F662A6}"/>
    <dgm:cxn modelId="{867209FE-59C8-C14D-8E0F-4A6023CCCB3C}" type="presParOf" srcId="{A2E9D328-B0B8-4099-A86B-F8DB92C8EA63}" destId="{EC85883C-389E-450D-87DA-D7A7F6ED42C1}" srcOrd="0" destOrd="0" presId="urn:microsoft.com/office/officeart/2008/layout/VerticalCurvedList"/>
    <dgm:cxn modelId="{8BA28675-18AE-C643-A0C9-49EAE6F85A89}" type="presParOf" srcId="{EC85883C-389E-450D-87DA-D7A7F6ED42C1}" destId="{E9B5B499-6939-4A68-9A51-3F399C77A546}" srcOrd="0" destOrd="0" presId="urn:microsoft.com/office/officeart/2008/layout/VerticalCurvedList"/>
    <dgm:cxn modelId="{72CEA893-16D9-204E-9F77-9B2A4822054D}" type="presParOf" srcId="{E9B5B499-6939-4A68-9A51-3F399C77A546}" destId="{8324DC36-AD39-42DF-882A-BA89CEE8C11D}" srcOrd="0" destOrd="0" presId="urn:microsoft.com/office/officeart/2008/layout/VerticalCurvedList"/>
    <dgm:cxn modelId="{E25FAF05-7F1B-6146-B704-CC0F11E0FE88}" type="presParOf" srcId="{E9B5B499-6939-4A68-9A51-3F399C77A546}" destId="{977A1183-39DB-4A19-ADF1-D6993EA7240E}" srcOrd="1" destOrd="0" presId="urn:microsoft.com/office/officeart/2008/layout/VerticalCurvedList"/>
    <dgm:cxn modelId="{A4327047-3F02-2B4B-8DD0-8A3700D5519B}" type="presParOf" srcId="{E9B5B499-6939-4A68-9A51-3F399C77A546}" destId="{29C4CA20-E977-4DCD-9D1F-7D0D84B484E2}" srcOrd="2" destOrd="0" presId="urn:microsoft.com/office/officeart/2008/layout/VerticalCurvedList"/>
    <dgm:cxn modelId="{DBAC10F2-A707-3245-BB4C-713D9EE1B760}" type="presParOf" srcId="{E9B5B499-6939-4A68-9A51-3F399C77A546}" destId="{4478D373-5479-4897-BC3C-FF14D22BFCB1}" srcOrd="3" destOrd="0" presId="urn:microsoft.com/office/officeart/2008/layout/VerticalCurvedList"/>
    <dgm:cxn modelId="{5C85C5E2-FD05-214A-85B6-2D2BD380EA77}" type="presParOf" srcId="{EC85883C-389E-450D-87DA-D7A7F6ED42C1}" destId="{7AAD5266-6577-4B78-8000-2EFF3AD03161}" srcOrd="1" destOrd="0" presId="urn:microsoft.com/office/officeart/2008/layout/VerticalCurvedList"/>
    <dgm:cxn modelId="{D6F2487F-B413-E44F-A0AD-4E12A4021E43}" type="presParOf" srcId="{EC85883C-389E-450D-87DA-D7A7F6ED42C1}" destId="{CC983DF9-2688-4CD9-A1E9-3F62EF58BA96}" srcOrd="2" destOrd="0" presId="urn:microsoft.com/office/officeart/2008/layout/VerticalCurvedList"/>
    <dgm:cxn modelId="{DE46538B-0094-EF44-BC24-A503AEACB819}" type="presParOf" srcId="{CC983DF9-2688-4CD9-A1E9-3F62EF58BA96}" destId="{0268BB1D-FA1A-4968-8BCC-5C85F4C577D8}" srcOrd="0" destOrd="0" presId="urn:microsoft.com/office/officeart/2008/layout/VerticalCurvedList"/>
    <dgm:cxn modelId="{F876A2B2-935D-A441-8D89-E80790193E6E}" type="presParOf" srcId="{EC85883C-389E-450D-87DA-D7A7F6ED42C1}" destId="{827D8105-6E2F-4C8B-BA1B-D9D5FD175DAD}" srcOrd="3" destOrd="0" presId="urn:microsoft.com/office/officeart/2008/layout/VerticalCurvedList"/>
    <dgm:cxn modelId="{DB6302C6-2B55-1049-B42F-19E380F79FB9}" type="presParOf" srcId="{EC85883C-389E-450D-87DA-D7A7F6ED42C1}" destId="{0E4F43BF-21B8-4A96-8D21-134238CECD6D}" srcOrd="4" destOrd="0" presId="urn:microsoft.com/office/officeart/2008/layout/VerticalCurvedList"/>
    <dgm:cxn modelId="{D2050E43-2329-2D48-9C6B-A5B91F90423C}" type="presParOf" srcId="{0E4F43BF-21B8-4A96-8D21-134238CECD6D}" destId="{E56A9685-19B9-4E56-94F5-A503A26190C4}" srcOrd="0" destOrd="0" presId="urn:microsoft.com/office/officeart/2008/layout/VerticalCurvedList"/>
    <dgm:cxn modelId="{0AF6ECF4-C5C1-A54D-8EFE-6CEB9D69483A}" type="presParOf" srcId="{EC85883C-389E-450D-87DA-D7A7F6ED42C1}" destId="{EFA842DB-64E6-459B-9C3E-41099F670F56}" srcOrd="5" destOrd="0" presId="urn:microsoft.com/office/officeart/2008/layout/VerticalCurvedList"/>
    <dgm:cxn modelId="{FF1010CA-4CF7-564D-BDD5-A92F358734A1}" type="presParOf" srcId="{EC85883C-389E-450D-87DA-D7A7F6ED42C1}" destId="{485F2E44-25D2-4E27-97DA-7A0079818107}" srcOrd="6" destOrd="0" presId="urn:microsoft.com/office/officeart/2008/layout/VerticalCurvedList"/>
    <dgm:cxn modelId="{359F663B-8B7D-1842-920A-8A5A7358B36D}" type="presParOf" srcId="{485F2E44-25D2-4E27-97DA-7A0079818107}" destId="{2A7CA16F-214C-46F1-B221-D26F33EB35CF}" srcOrd="0" destOrd="0" presId="urn:microsoft.com/office/officeart/2008/layout/VerticalCurvedList"/>
    <dgm:cxn modelId="{136BA38E-DF46-4C4E-9411-41FFEE5DCEC2}" type="presParOf" srcId="{EC85883C-389E-450D-87DA-D7A7F6ED42C1}" destId="{2AF914B6-9213-46F0-9B31-9FA952A94FC1}" srcOrd="7" destOrd="0" presId="urn:microsoft.com/office/officeart/2008/layout/VerticalCurvedList"/>
    <dgm:cxn modelId="{97A932C9-8A35-6C4B-B267-24E88E6D71D2}" type="presParOf" srcId="{EC85883C-389E-450D-87DA-D7A7F6ED42C1}" destId="{BA00FA49-6637-47C1-B133-F5D298401356}" srcOrd="8" destOrd="0" presId="urn:microsoft.com/office/officeart/2008/layout/VerticalCurvedList"/>
    <dgm:cxn modelId="{F1549439-A77E-374F-8870-FE008803C0E5}" type="presParOf" srcId="{BA00FA49-6637-47C1-B133-F5D298401356}" destId="{3C3515FD-5EE7-4A91-99F9-27D3247C0D9F}" srcOrd="0" destOrd="0" presId="urn:microsoft.com/office/officeart/2008/layout/VerticalCurvedList"/>
    <dgm:cxn modelId="{32B53E07-3F14-3746-AFE3-206FBECB4DB5}" type="presParOf" srcId="{EC85883C-389E-450D-87DA-D7A7F6ED42C1}" destId="{7E6CE66D-DFEC-4188-8012-9CD29FA6A011}" srcOrd="9" destOrd="0" presId="urn:microsoft.com/office/officeart/2008/layout/VerticalCurvedList"/>
    <dgm:cxn modelId="{4424B861-F32F-1A4E-9E10-C9601CD34895}" type="presParOf" srcId="{EC85883C-389E-450D-87DA-D7A7F6ED42C1}" destId="{988D2ADB-657A-4821-97C6-C5CB256945CC}" srcOrd="10" destOrd="0" presId="urn:microsoft.com/office/officeart/2008/layout/VerticalCurvedList"/>
    <dgm:cxn modelId="{D420B559-D436-7142-9EE5-5E6236FA7BDA}" type="presParOf" srcId="{988D2ADB-657A-4821-97C6-C5CB256945CC}" destId="{8E6B6BD3-7A44-4357-9C86-627E22D706EF}" srcOrd="0" destOrd="0" presId="urn:microsoft.com/office/officeart/2008/layout/VerticalCurvedList"/>
    <dgm:cxn modelId="{A7081299-E645-1249-979B-3A8C8A3C03F3}" type="presParOf" srcId="{EC85883C-389E-450D-87DA-D7A7F6ED42C1}" destId="{9C8337E2-CDF1-46DC-A1C7-B9B2797F7BEF}" srcOrd="11" destOrd="0" presId="urn:microsoft.com/office/officeart/2008/layout/VerticalCurvedList"/>
    <dgm:cxn modelId="{7732C476-7893-D045-8ADD-598F7D12547B}" type="presParOf" srcId="{EC85883C-389E-450D-87DA-D7A7F6ED42C1}" destId="{29DA36FB-1953-409B-8A6B-0F32EA15B49E}" srcOrd="12" destOrd="0" presId="urn:microsoft.com/office/officeart/2008/layout/VerticalCurvedList"/>
    <dgm:cxn modelId="{D0576ABC-722A-9A4C-8EDE-7ECA5A7CBDC8}" type="presParOf" srcId="{29DA36FB-1953-409B-8A6B-0F32EA15B49E}" destId="{1208FCDA-4D89-411F-BD5D-81AB771CA0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4C102A-4155-4275-A1C5-28AB0E5E2B6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550167C-E6FC-4986-B969-5C329C3EFDD2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ES" sz="1600" dirty="0" smtClean="0"/>
            <a:t>Recibir a satisfacción, bienes, obras o servicios que no correspondan al objeto o condiciones contractuales.</a:t>
          </a:r>
          <a:endParaRPr lang="es-CO" sz="1600" dirty="0"/>
        </a:p>
      </dgm:t>
    </dgm:pt>
    <dgm:pt modelId="{7E74B5BA-7B1C-4D70-83BD-CDCB46187565}" type="parTrans" cxnId="{47A2D502-A280-4FE2-AEFB-9FFE8DC96A54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B3D821D4-F0DD-4ADD-A4F9-785CDF0F7492}" type="sibTrans" cxnId="{47A2D502-A280-4FE2-AEFB-9FFE8DC96A54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A72D7ACB-C77E-4B0D-B6AA-32D6F3572774}">
      <dgm:prSet phldrT="[Texto]" custT="1"/>
      <dgm:spPr/>
      <dgm:t>
        <a:bodyPr/>
        <a:lstStyle/>
        <a:p>
          <a:pPr marL="0" marR="0" lvl="0" indent="0" algn="just" defTabSz="2489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dirty="0" smtClean="0"/>
            <a:t>Ordenar cambios de calidad de las obras, bienes o servicios, o de las condiciones de modo, tiempo y lugar establecidos en los contratos, sin la debida aprobación del ordenador del gasto a través del documento idóneo.</a:t>
          </a:r>
          <a:endParaRPr lang="es-CO" sz="1600" dirty="0"/>
        </a:p>
      </dgm:t>
    </dgm:pt>
    <dgm:pt modelId="{65918464-6381-45B3-B7AF-4C0C4B086A14}" type="parTrans" cxnId="{B3EF746E-5816-4BF0-B933-C370FB003EF5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2CE799B2-FB31-4687-AD3A-D9E174353152}" type="sibTrans" cxnId="{B3EF746E-5816-4BF0-B933-C370FB003EF5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1A2A2B37-5BBE-4556-9961-D9F40FBD5487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ES" sz="1600" dirty="0" smtClean="0"/>
            <a:t>Demorar u omitir la proyección o suscripción oportuna de las actas de inicio, recibo parcial o total de obras, bienes o servicios, así como la de liquidación, y demás documentos requeridos en desarrollo del contrato respectivo. </a:t>
          </a:r>
          <a:endParaRPr lang="es-CO" sz="1600" dirty="0"/>
        </a:p>
      </dgm:t>
    </dgm:pt>
    <dgm:pt modelId="{3765E0ED-A6F4-41A6-952A-10866D8133C7}" type="parTrans" cxnId="{775EE508-0BE5-43C2-8CF7-98C4A29D4C18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61FE95D2-55BF-4A3E-B347-F17E15BA9BFD}" type="sibTrans" cxnId="{775EE508-0BE5-43C2-8CF7-98C4A29D4C18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A0C78303-C4CF-471F-B8D9-FF71165AE6D2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CO" sz="1600" dirty="0"/>
            <a:t> </a:t>
          </a:r>
          <a:r>
            <a:rPr lang="es-ES" sz="1600" dirty="0" smtClean="0"/>
            <a:t>Aprobar modificaciones de contratos tales como de obligaciones, derechos, especificaciones, suspensiones, reanudaciones, prórrogas, bienes o servicios adicionales o complementarios, las cuales son de competencia exclusiva del  Ordenador del Gasto</a:t>
          </a:r>
          <a:endParaRPr lang="es-CO" sz="1600" dirty="0"/>
        </a:p>
      </dgm:t>
    </dgm:pt>
    <dgm:pt modelId="{CE510491-9701-4931-87F1-90ED7D7FEC24}" type="parTrans" cxnId="{2B4087B1-979D-40CC-A328-2A5306576639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18835755-5D31-4761-9951-66F4D8F662A6}" type="sibTrans" cxnId="{2B4087B1-979D-40CC-A328-2A5306576639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0F1AE976-180C-404A-ACA5-70E9FF3CA000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ES" sz="1600" dirty="0" smtClean="0"/>
            <a:t>Autorizar la ejecución del contrato o de sus actividades, fuera de los términos establecidos para ello, sin haberse suscrito la modificación del contrato o convenio o los acuerdos legalmente permitidos.</a:t>
          </a:r>
          <a:endParaRPr lang="es-CO" sz="1600" dirty="0"/>
        </a:p>
      </dgm:t>
    </dgm:pt>
    <dgm:pt modelId="{973F9D8D-B99B-49D6-A541-A339840E8327}" type="parTrans" cxnId="{A3962F1D-A43A-4EB9-8589-1D33D6C95FDA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1B0D4DE0-FCD5-44C9-97E8-A8203A942B60}" type="sibTrans" cxnId="{A3962F1D-A43A-4EB9-8589-1D33D6C95FDA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BD91C9DA-D1C5-4557-858F-F1EB14E5C49C}">
      <dgm:prSet phldrT="[Texto]" custT="1"/>
      <dgm:spPr/>
      <dgm:t>
        <a:bodyPr/>
        <a:lstStyle/>
        <a:p>
          <a:pPr defTabSz="2489200">
            <a:spcBef>
              <a:spcPct val="0"/>
            </a:spcBef>
          </a:pPr>
          <a:r>
            <a:rPr lang="es-ES" sz="1600" dirty="0" smtClean="0"/>
            <a:t>Exonerar al contratista de cualquiera de sus obligaciones</a:t>
          </a:r>
          <a:r>
            <a:rPr lang="es-ES" sz="1600" dirty="0" smtClean="0">
              <a:solidFill>
                <a:srgbClr val="000000"/>
              </a:solidFill>
              <a:effectLst/>
              <a:latin typeface="Work Sans" pitchFamily="2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s-CO" sz="1600" dirty="0"/>
        </a:p>
      </dgm:t>
    </dgm:pt>
    <dgm:pt modelId="{0B32CF90-C9BA-4FDD-9376-51CDA6EA3DB3}" type="parTrans" cxnId="{FA37F3A4-AF0C-460D-9A2D-5DAB5B34EDE4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7F634A4F-4532-4A0C-B5A0-D62D5D058C66}" type="sibTrans" cxnId="{FA37F3A4-AF0C-460D-9A2D-5DAB5B34EDE4}">
      <dgm:prSet/>
      <dgm:spPr/>
      <dgm:t>
        <a:bodyPr/>
        <a:lstStyle/>
        <a:p>
          <a:endParaRPr lang="es-CO" sz="1600">
            <a:solidFill>
              <a:srgbClr val="215485"/>
            </a:solidFill>
          </a:endParaRPr>
        </a:p>
      </dgm:t>
    </dgm:pt>
    <dgm:pt modelId="{A2E9D328-B0B8-4099-A86B-F8DB92C8EA63}" type="pres">
      <dgm:prSet presAssocID="{124C102A-4155-4275-A1C5-28AB0E5E2B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C85883C-389E-450D-87DA-D7A7F6ED42C1}" type="pres">
      <dgm:prSet presAssocID="{124C102A-4155-4275-A1C5-28AB0E5E2B6A}" presName="Name1" presStyleCnt="0"/>
      <dgm:spPr/>
      <dgm:t>
        <a:bodyPr/>
        <a:lstStyle/>
        <a:p>
          <a:endParaRPr lang="es-CO"/>
        </a:p>
      </dgm:t>
    </dgm:pt>
    <dgm:pt modelId="{E9B5B499-6939-4A68-9A51-3F399C77A546}" type="pres">
      <dgm:prSet presAssocID="{124C102A-4155-4275-A1C5-28AB0E5E2B6A}" presName="cycle" presStyleCnt="0"/>
      <dgm:spPr/>
      <dgm:t>
        <a:bodyPr/>
        <a:lstStyle/>
        <a:p>
          <a:endParaRPr lang="es-CO"/>
        </a:p>
      </dgm:t>
    </dgm:pt>
    <dgm:pt modelId="{8324DC36-AD39-42DF-882A-BA89CEE8C11D}" type="pres">
      <dgm:prSet presAssocID="{124C102A-4155-4275-A1C5-28AB0E5E2B6A}" presName="srcNode" presStyleLbl="node1" presStyleIdx="0" presStyleCnt="6"/>
      <dgm:spPr/>
      <dgm:t>
        <a:bodyPr/>
        <a:lstStyle/>
        <a:p>
          <a:endParaRPr lang="es-CO"/>
        </a:p>
      </dgm:t>
    </dgm:pt>
    <dgm:pt modelId="{977A1183-39DB-4A19-ADF1-D6993EA7240E}" type="pres">
      <dgm:prSet presAssocID="{124C102A-4155-4275-A1C5-28AB0E5E2B6A}" presName="conn" presStyleLbl="parChTrans1D2" presStyleIdx="0" presStyleCnt="1"/>
      <dgm:spPr/>
      <dgm:t>
        <a:bodyPr/>
        <a:lstStyle/>
        <a:p>
          <a:endParaRPr lang="es-CO"/>
        </a:p>
      </dgm:t>
    </dgm:pt>
    <dgm:pt modelId="{29C4CA20-E977-4DCD-9D1F-7D0D84B484E2}" type="pres">
      <dgm:prSet presAssocID="{124C102A-4155-4275-A1C5-28AB0E5E2B6A}" presName="extraNode" presStyleLbl="node1" presStyleIdx="0" presStyleCnt="6"/>
      <dgm:spPr/>
      <dgm:t>
        <a:bodyPr/>
        <a:lstStyle/>
        <a:p>
          <a:endParaRPr lang="es-CO"/>
        </a:p>
      </dgm:t>
    </dgm:pt>
    <dgm:pt modelId="{4478D373-5479-4897-BC3C-FF14D22BFCB1}" type="pres">
      <dgm:prSet presAssocID="{124C102A-4155-4275-A1C5-28AB0E5E2B6A}" presName="dstNode" presStyleLbl="node1" presStyleIdx="0" presStyleCnt="6"/>
      <dgm:spPr/>
      <dgm:t>
        <a:bodyPr/>
        <a:lstStyle/>
        <a:p>
          <a:endParaRPr lang="es-CO"/>
        </a:p>
      </dgm:t>
    </dgm:pt>
    <dgm:pt modelId="{7AAD5266-6577-4B78-8000-2EFF3AD03161}" type="pres">
      <dgm:prSet presAssocID="{9550167C-E6FC-4986-B969-5C329C3EFDD2}" presName="text_1" presStyleLbl="node1" presStyleIdx="0" presStyleCnt="6" custLinFactNeighborX="8330" custLinFactNeighborY="18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983DF9-2688-4CD9-A1E9-3F62EF58BA96}" type="pres">
      <dgm:prSet presAssocID="{9550167C-E6FC-4986-B969-5C329C3EFDD2}" presName="accent_1" presStyleCnt="0"/>
      <dgm:spPr/>
      <dgm:t>
        <a:bodyPr/>
        <a:lstStyle/>
        <a:p>
          <a:endParaRPr lang="es-CO"/>
        </a:p>
      </dgm:t>
    </dgm:pt>
    <dgm:pt modelId="{0268BB1D-FA1A-4968-8BCC-5C85F4C577D8}" type="pres">
      <dgm:prSet presAssocID="{9550167C-E6FC-4986-B969-5C329C3EFDD2}" presName="accentRepeatNode" presStyleLbl="solidFgAcc1" presStyleIdx="0" presStyleCnt="6"/>
      <dgm:spPr/>
      <dgm:t>
        <a:bodyPr/>
        <a:lstStyle/>
        <a:p>
          <a:endParaRPr lang="es-CO"/>
        </a:p>
      </dgm:t>
    </dgm:pt>
    <dgm:pt modelId="{827D8105-6E2F-4C8B-BA1B-D9D5FD175DAD}" type="pres">
      <dgm:prSet presAssocID="{A72D7ACB-C77E-4B0D-B6AA-32D6F357277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4F43BF-21B8-4A96-8D21-134238CECD6D}" type="pres">
      <dgm:prSet presAssocID="{A72D7ACB-C77E-4B0D-B6AA-32D6F3572774}" presName="accent_2" presStyleCnt="0"/>
      <dgm:spPr/>
      <dgm:t>
        <a:bodyPr/>
        <a:lstStyle/>
        <a:p>
          <a:endParaRPr lang="es-CO"/>
        </a:p>
      </dgm:t>
    </dgm:pt>
    <dgm:pt modelId="{E56A9685-19B9-4E56-94F5-A503A26190C4}" type="pres">
      <dgm:prSet presAssocID="{A72D7ACB-C77E-4B0D-B6AA-32D6F3572774}" presName="accentRepeatNode" presStyleLbl="solidFgAcc1" presStyleIdx="1" presStyleCnt="6"/>
      <dgm:spPr/>
      <dgm:t>
        <a:bodyPr/>
        <a:lstStyle/>
        <a:p>
          <a:endParaRPr lang="es-CO"/>
        </a:p>
      </dgm:t>
    </dgm:pt>
    <dgm:pt modelId="{EFA842DB-64E6-459B-9C3E-41099F670F56}" type="pres">
      <dgm:prSet presAssocID="{1A2A2B37-5BBE-4556-9961-D9F40FBD548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5F2E44-25D2-4E27-97DA-7A0079818107}" type="pres">
      <dgm:prSet presAssocID="{1A2A2B37-5BBE-4556-9961-D9F40FBD5487}" presName="accent_3" presStyleCnt="0"/>
      <dgm:spPr/>
      <dgm:t>
        <a:bodyPr/>
        <a:lstStyle/>
        <a:p>
          <a:endParaRPr lang="es-CO"/>
        </a:p>
      </dgm:t>
    </dgm:pt>
    <dgm:pt modelId="{2A7CA16F-214C-46F1-B221-D26F33EB35CF}" type="pres">
      <dgm:prSet presAssocID="{1A2A2B37-5BBE-4556-9961-D9F40FBD5487}" presName="accentRepeatNode" presStyleLbl="solidFgAcc1" presStyleIdx="2" presStyleCnt="6"/>
      <dgm:spPr/>
      <dgm:t>
        <a:bodyPr/>
        <a:lstStyle/>
        <a:p>
          <a:endParaRPr lang="es-CO"/>
        </a:p>
      </dgm:t>
    </dgm:pt>
    <dgm:pt modelId="{2AF914B6-9213-46F0-9B31-9FA952A94FC1}" type="pres">
      <dgm:prSet presAssocID="{A0C78303-C4CF-471F-B8D9-FF71165AE6D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00FA49-6637-47C1-B133-F5D298401356}" type="pres">
      <dgm:prSet presAssocID="{A0C78303-C4CF-471F-B8D9-FF71165AE6D2}" presName="accent_4" presStyleCnt="0"/>
      <dgm:spPr/>
      <dgm:t>
        <a:bodyPr/>
        <a:lstStyle/>
        <a:p>
          <a:endParaRPr lang="es-CO"/>
        </a:p>
      </dgm:t>
    </dgm:pt>
    <dgm:pt modelId="{3C3515FD-5EE7-4A91-99F9-27D3247C0D9F}" type="pres">
      <dgm:prSet presAssocID="{A0C78303-C4CF-471F-B8D9-FF71165AE6D2}" presName="accentRepeatNode" presStyleLbl="solidFgAcc1" presStyleIdx="3" presStyleCnt="6"/>
      <dgm:spPr/>
      <dgm:t>
        <a:bodyPr/>
        <a:lstStyle/>
        <a:p>
          <a:endParaRPr lang="es-CO"/>
        </a:p>
      </dgm:t>
    </dgm:pt>
    <dgm:pt modelId="{7E6CE66D-DFEC-4188-8012-9CD29FA6A011}" type="pres">
      <dgm:prSet presAssocID="{0F1AE976-180C-404A-ACA5-70E9FF3CA00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8D2ADB-657A-4821-97C6-C5CB256945CC}" type="pres">
      <dgm:prSet presAssocID="{0F1AE976-180C-404A-ACA5-70E9FF3CA000}" presName="accent_5" presStyleCnt="0"/>
      <dgm:spPr/>
      <dgm:t>
        <a:bodyPr/>
        <a:lstStyle/>
        <a:p>
          <a:endParaRPr lang="es-CO"/>
        </a:p>
      </dgm:t>
    </dgm:pt>
    <dgm:pt modelId="{8E6B6BD3-7A44-4357-9C86-627E22D706EF}" type="pres">
      <dgm:prSet presAssocID="{0F1AE976-180C-404A-ACA5-70E9FF3CA000}" presName="accentRepeatNode" presStyleLbl="solidFgAcc1" presStyleIdx="4" presStyleCnt="6"/>
      <dgm:spPr/>
      <dgm:t>
        <a:bodyPr/>
        <a:lstStyle/>
        <a:p>
          <a:endParaRPr lang="es-CO"/>
        </a:p>
      </dgm:t>
    </dgm:pt>
    <dgm:pt modelId="{9C8337E2-CDF1-46DC-A1C7-B9B2797F7BEF}" type="pres">
      <dgm:prSet presAssocID="{BD91C9DA-D1C5-4557-858F-F1EB14E5C49C}" presName="text_6" presStyleLbl="node1" presStyleIdx="5" presStyleCnt="6" custLinFactNeighborX="723" custLinFactNeighborY="31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DA36FB-1953-409B-8A6B-0F32EA15B49E}" type="pres">
      <dgm:prSet presAssocID="{BD91C9DA-D1C5-4557-858F-F1EB14E5C49C}" presName="accent_6" presStyleCnt="0"/>
      <dgm:spPr/>
      <dgm:t>
        <a:bodyPr/>
        <a:lstStyle/>
        <a:p>
          <a:endParaRPr lang="es-CO"/>
        </a:p>
      </dgm:t>
    </dgm:pt>
    <dgm:pt modelId="{1208FCDA-4D89-411F-BD5D-81AB771CA084}" type="pres">
      <dgm:prSet presAssocID="{BD91C9DA-D1C5-4557-858F-F1EB14E5C49C}" presName="accentRepeatNode" presStyleLbl="solidFgAcc1" presStyleIdx="5" presStyleCnt="6"/>
      <dgm:spPr/>
      <dgm:t>
        <a:bodyPr/>
        <a:lstStyle/>
        <a:p>
          <a:endParaRPr lang="es-CO"/>
        </a:p>
      </dgm:t>
    </dgm:pt>
  </dgm:ptLst>
  <dgm:cxnLst>
    <dgm:cxn modelId="{47A2D502-A280-4FE2-AEFB-9FFE8DC96A54}" srcId="{124C102A-4155-4275-A1C5-28AB0E5E2B6A}" destId="{9550167C-E6FC-4986-B969-5C329C3EFDD2}" srcOrd="0" destOrd="0" parTransId="{7E74B5BA-7B1C-4D70-83BD-CDCB46187565}" sibTransId="{B3D821D4-F0DD-4ADD-A4F9-785CDF0F7492}"/>
    <dgm:cxn modelId="{CFDBA0F2-9ECF-3542-9BC2-4BFA1DE94EFD}" type="presOf" srcId="{B3D821D4-F0DD-4ADD-A4F9-785CDF0F7492}" destId="{977A1183-39DB-4A19-ADF1-D6993EA7240E}" srcOrd="0" destOrd="0" presId="urn:microsoft.com/office/officeart/2008/layout/VerticalCurvedList"/>
    <dgm:cxn modelId="{B3EF746E-5816-4BF0-B933-C370FB003EF5}" srcId="{124C102A-4155-4275-A1C5-28AB0E5E2B6A}" destId="{A72D7ACB-C77E-4B0D-B6AA-32D6F3572774}" srcOrd="1" destOrd="0" parTransId="{65918464-6381-45B3-B7AF-4C0C4B086A14}" sibTransId="{2CE799B2-FB31-4687-AD3A-D9E174353152}"/>
    <dgm:cxn modelId="{FA37F3A4-AF0C-460D-9A2D-5DAB5B34EDE4}" srcId="{124C102A-4155-4275-A1C5-28AB0E5E2B6A}" destId="{BD91C9DA-D1C5-4557-858F-F1EB14E5C49C}" srcOrd="5" destOrd="0" parTransId="{0B32CF90-C9BA-4FDD-9376-51CDA6EA3DB3}" sibTransId="{7F634A4F-4532-4A0C-B5A0-D62D5D058C66}"/>
    <dgm:cxn modelId="{A3962F1D-A43A-4EB9-8589-1D33D6C95FDA}" srcId="{124C102A-4155-4275-A1C5-28AB0E5E2B6A}" destId="{0F1AE976-180C-404A-ACA5-70E9FF3CA000}" srcOrd="4" destOrd="0" parTransId="{973F9D8D-B99B-49D6-A541-A339840E8327}" sibTransId="{1B0D4DE0-FCD5-44C9-97E8-A8203A942B60}"/>
    <dgm:cxn modelId="{775EE508-0BE5-43C2-8CF7-98C4A29D4C18}" srcId="{124C102A-4155-4275-A1C5-28AB0E5E2B6A}" destId="{1A2A2B37-5BBE-4556-9961-D9F40FBD5487}" srcOrd="2" destOrd="0" parTransId="{3765E0ED-A6F4-41A6-952A-10866D8133C7}" sibTransId="{61FE95D2-55BF-4A3E-B347-F17E15BA9BFD}"/>
    <dgm:cxn modelId="{08B6D7A8-7B41-9740-BC15-1D1DFE4E8659}" type="presOf" srcId="{9550167C-E6FC-4986-B969-5C329C3EFDD2}" destId="{7AAD5266-6577-4B78-8000-2EFF3AD03161}" srcOrd="0" destOrd="0" presId="urn:microsoft.com/office/officeart/2008/layout/VerticalCurvedList"/>
    <dgm:cxn modelId="{E12C975D-373D-0340-B26A-D037BFC0A642}" type="presOf" srcId="{BD91C9DA-D1C5-4557-858F-F1EB14E5C49C}" destId="{9C8337E2-CDF1-46DC-A1C7-B9B2797F7BEF}" srcOrd="0" destOrd="0" presId="urn:microsoft.com/office/officeart/2008/layout/VerticalCurvedList"/>
    <dgm:cxn modelId="{2CD557D5-E06A-A741-AF69-BE9AD85C0B91}" type="presOf" srcId="{1A2A2B37-5BBE-4556-9961-D9F40FBD5487}" destId="{EFA842DB-64E6-459B-9C3E-41099F670F56}" srcOrd="0" destOrd="0" presId="urn:microsoft.com/office/officeart/2008/layout/VerticalCurvedList"/>
    <dgm:cxn modelId="{D69C65CC-105F-2641-AB78-096626C1F6C1}" type="presOf" srcId="{A72D7ACB-C77E-4B0D-B6AA-32D6F3572774}" destId="{827D8105-6E2F-4C8B-BA1B-D9D5FD175DAD}" srcOrd="0" destOrd="0" presId="urn:microsoft.com/office/officeart/2008/layout/VerticalCurvedList"/>
    <dgm:cxn modelId="{A555F2CF-5A41-984C-AFD8-E9F58D4EF3E8}" type="presOf" srcId="{A0C78303-C4CF-471F-B8D9-FF71165AE6D2}" destId="{2AF914B6-9213-46F0-9B31-9FA952A94FC1}" srcOrd="0" destOrd="0" presId="urn:microsoft.com/office/officeart/2008/layout/VerticalCurvedList"/>
    <dgm:cxn modelId="{2B4087B1-979D-40CC-A328-2A5306576639}" srcId="{124C102A-4155-4275-A1C5-28AB0E5E2B6A}" destId="{A0C78303-C4CF-471F-B8D9-FF71165AE6D2}" srcOrd="3" destOrd="0" parTransId="{CE510491-9701-4931-87F1-90ED7D7FEC24}" sibTransId="{18835755-5D31-4761-9951-66F4D8F662A6}"/>
    <dgm:cxn modelId="{F5A7EAF8-B3EC-C74D-BA86-C8D1F988EE17}" type="presOf" srcId="{124C102A-4155-4275-A1C5-28AB0E5E2B6A}" destId="{A2E9D328-B0B8-4099-A86B-F8DB92C8EA63}" srcOrd="0" destOrd="0" presId="urn:microsoft.com/office/officeart/2008/layout/VerticalCurvedList"/>
    <dgm:cxn modelId="{7D0C9DBE-A4BE-F242-BB1F-86E4F3EA21A6}" type="presOf" srcId="{0F1AE976-180C-404A-ACA5-70E9FF3CA000}" destId="{7E6CE66D-DFEC-4188-8012-9CD29FA6A011}" srcOrd="0" destOrd="0" presId="urn:microsoft.com/office/officeart/2008/layout/VerticalCurvedList"/>
    <dgm:cxn modelId="{9DCEA384-F2F0-D547-86A1-FFF0FFA15AE9}" type="presParOf" srcId="{A2E9D328-B0B8-4099-A86B-F8DB92C8EA63}" destId="{EC85883C-389E-450D-87DA-D7A7F6ED42C1}" srcOrd="0" destOrd="0" presId="urn:microsoft.com/office/officeart/2008/layout/VerticalCurvedList"/>
    <dgm:cxn modelId="{7AB8C495-D1EC-9E48-B62A-EA7555205BFA}" type="presParOf" srcId="{EC85883C-389E-450D-87DA-D7A7F6ED42C1}" destId="{E9B5B499-6939-4A68-9A51-3F399C77A546}" srcOrd="0" destOrd="0" presId="urn:microsoft.com/office/officeart/2008/layout/VerticalCurvedList"/>
    <dgm:cxn modelId="{38ADA6A9-D256-7D43-A204-8832C182E8D4}" type="presParOf" srcId="{E9B5B499-6939-4A68-9A51-3F399C77A546}" destId="{8324DC36-AD39-42DF-882A-BA89CEE8C11D}" srcOrd="0" destOrd="0" presId="urn:microsoft.com/office/officeart/2008/layout/VerticalCurvedList"/>
    <dgm:cxn modelId="{E2F13658-BDD4-DA4D-8255-1B2E09BD4F7B}" type="presParOf" srcId="{E9B5B499-6939-4A68-9A51-3F399C77A546}" destId="{977A1183-39DB-4A19-ADF1-D6993EA7240E}" srcOrd="1" destOrd="0" presId="urn:microsoft.com/office/officeart/2008/layout/VerticalCurvedList"/>
    <dgm:cxn modelId="{4D6BDD6B-5E50-BE4E-82AF-628294EE8D96}" type="presParOf" srcId="{E9B5B499-6939-4A68-9A51-3F399C77A546}" destId="{29C4CA20-E977-4DCD-9D1F-7D0D84B484E2}" srcOrd="2" destOrd="0" presId="urn:microsoft.com/office/officeart/2008/layout/VerticalCurvedList"/>
    <dgm:cxn modelId="{FBB7A419-AA17-D540-BCB0-2F1D8544D4F7}" type="presParOf" srcId="{E9B5B499-6939-4A68-9A51-3F399C77A546}" destId="{4478D373-5479-4897-BC3C-FF14D22BFCB1}" srcOrd="3" destOrd="0" presId="urn:microsoft.com/office/officeart/2008/layout/VerticalCurvedList"/>
    <dgm:cxn modelId="{DAAF049B-3D29-E940-A0AA-2ACB49A6A26A}" type="presParOf" srcId="{EC85883C-389E-450D-87DA-D7A7F6ED42C1}" destId="{7AAD5266-6577-4B78-8000-2EFF3AD03161}" srcOrd="1" destOrd="0" presId="urn:microsoft.com/office/officeart/2008/layout/VerticalCurvedList"/>
    <dgm:cxn modelId="{593C3C07-BF5C-0744-9E2F-E39988CCE10F}" type="presParOf" srcId="{EC85883C-389E-450D-87DA-D7A7F6ED42C1}" destId="{CC983DF9-2688-4CD9-A1E9-3F62EF58BA96}" srcOrd="2" destOrd="0" presId="urn:microsoft.com/office/officeart/2008/layout/VerticalCurvedList"/>
    <dgm:cxn modelId="{E5EB517E-E1DB-1840-B406-624FB24123BB}" type="presParOf" srcId="{CC983DF9-2688-4CD9-A1E9-3F62EF58BA96}" destId="{0268BB1D-FA1A-4968-8BCC-5C85F4C577D8}" srcOrd="0" destOrd="0" presId="urn:microsoft.com/office/officeart/2008/layout/VerticalCurvedList"/>
    <dgm:cxn modelId="{A9EB5CF8-13AF-904D-8E14-C3D5003A5EE7}" type="presParOf" srcId="{EC85883C-389E-450D-87DA-D7A7F6ED42C1}" destId="{827D8105-6E2F-4C8B-BA1B-D9D5FD175DAD}" srcOrd="3" destOrd="0" presId="urn:microsoft.com/office/officeart/2008/layout/VerticalCurvedList"/>
    <dgm:cxn modelId="{05833D5E-EDCD-4F49-B684-DA7BE19315F5}" type="presParOf" srcId="{EC85883C-389E-450D-87DA-D7A7F6ED42C1}" destId="{0E4F43BF-21B8-4A96-8D21-134238CECD6D}" srcOrd="4" destOrd="0" presId="urn:microsoft.com/office/officeart/2008/layout/VerticalCurvedList"/>
    <dgm:cxn modelId="{FDE11EA8-F76F-8143-AA6A-39CD5E4311E1}" type="presParOf" srcId="{0E4F43BF-21B8-4A96-8D21-134238CECD6D}" destId="{E56A9685-19B9-4E56-94F5-A503A26190C4}" srcOrd="0" destOrd="0" presId="urn:microsoft.com/office/officeart/2008/layout/VerticalCurvedList"/>
    <dgm:cxn modelId="{DA0048F2-3332-7E46-BE47-21C9281C8466}" type="presParOf" srcId="{EC85883C-389E-450D-87DA-D7A7F6ED42C1}" destId="{EFA842DB-64E6-459B-9C3E-41099F670F56}" srcOrd="5" destOrd="0" presId="urn:microsoft.com/office/officeart/2008/layout/VerticalCurvedList"/>
    <dgm:cxn modelId="{F50B5A7D-8883-D346-B425-52AE9BEFB871}" type="presParOf" srcId="{EC85883C-389E-450D-87DA-D7A7F6ED42C1}" destId="{485F2E44-25D2-4E27-97DA-7A0079818107}" srcOrd="6" destOrd="0" presId="urn:microsoft.com/office/officeart/2008/layout/VerticalCurvedList"/>
    <dgm:cxn modelId="{F24AB493-17E3-8C42-970D-D015748143F1}" type="presParOf" srcId="{485F2E44-25D2-4E27-97DA-7A0079818107}" destId="{2A7CA16F-214C-46F1-B221-D26F33EB35CF}" srcOrd="0" destOrd="0" presId="urn:microsoft.com/office/officeart/2008/layout/VerticalCurvedList"/>
    <dgm:cxn modelId="{622E10B5-EBAF-6544-B00F-5C63FC7536DC}" type="presParOf" srcId="{EC85883C-389E-450D-87DA-D7A7F6ED42C1}" destId="{2AF914B6-9213-46F0-9B31-9FA952A94FC1}" srcOrd="7" destOrd="0" presId="urn:microsoft.com/office/officeart/2008/layout/VerticalCurvedList"/>
    <dgm:cxn modelId="{74210906-D2FD-A840-8589-CF48D6ABE6F7}" type="presParOf" srcId="{EC85883C-389E-450D-87DA-D7A7F6ED42C1}" destId="{BA00FA49-6637-47C1-B133-F5D298401356}" srcOrd="8" destOrd="0" presId="urn:microsoft.com/office/officeart/2008/layout/VerticalCurvedList"/>
    <dgm:cxn modelId="{2048FCBD-7E12-5C43-9409-31BE81496C91}" type="presParOf" srcId="{BA00FA49-6637-47C1-B133-F5D298401356}" destId="{3C3515FD-5EE7-4A91-99F9-27D3247C0D9F}" srcOrd="0" destOrd="0" presId="urn:microsoft.com/office/officeart/2008/layout/VerticalCurvedList"/>
    <dgm:cxn modelId="{0DE18B85-0662-D04D-9051-3D6822E6DDD6}" type="presParOf" srcId="{EC85883C-389E-450D-87DA-D7A7F6ED42C1}" destId="{7E6CE66D-DFEC-4188-8012-9CD29FA6A011}" srcOrd="9" destOrd="0" presId="urn:microsoft.com/office/officeart/2008/layout/VerticalCurvedList"/>
    <dgm:cxn modelId="{D9E6BB6F-9EBE-094D-9B39-08746227E58C}" type="presParOf" srcId="{EC85883C-389E-450D-87DA-D7A7F6ED42C1}" destId="{988D2ADB-657A-4821-97C6-C5CB256945CC}" srcOrd="10" destOrd="0" presId="urn:microsoft.com/office/officeart/2008/layout/VerticalCurvedList"/>
    <dgm:cxn modelId="{D95A6D30-4899-5141-A4AF-76D23893F146}" type="presParOf" srcId="{988D2ADB-657A-4821-97C6-C5CB256945CC}" destId="{8E6B6BD3-7A44-4357-9C86-627E22D706EF}" srcOrd="0" destOrd="0" presId="urn:microsoft.com/office/officeart/2008/layout/VerticalCurvedList"/>
    <dgm:cxn modelId="{9F660569-E9A1-5A42-91AD-42A373BBCFD4}" type="presParOf" srcId="{EC85883C-389E-450D-87DA-D7A7F6ED42C1}" destId="{9C8337E2-CDF1-46DC-A1C7-B9B2797F7BEF}" srcOrd="11" destOrd="0" presId="urn:microsoft.com/office/officeart/2008/layout/VerticalCurvedList"/>
    <dgm:cxn modelId="{34509CC7-7434-7C47-ABD5-1C317B7AF6C9}" type="presParOf" srcId="{EC85883C-389E-450D-87DA-D7A7F6ED42C1}" destId="{29DA36FB-1953-409B-8A6B-0F32EA15B49E}" srcOrd="12" destOrd="0" presId="urn:microsoft.com/office/officeart/2008/layout/VerticalCurvedList"/>
    <dgm:cxn modelId="{1EF6FC0D-49CD-584A-8AB9-FE0C33FB0C2A}" type="presParOf" srcId="{29DA36FB-1953-409B-8A6B-0F32EA15B49E}" destId="{1208FCDA-4D89-411F-BD5D-81AB771CA0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718A1-8C36-4B3D-9D1F-E901BAEFC256}">
      <dsp:nvSpPr>
        <dsp:cNvPr id="0" name=""/>
        <dsp:cNvSpPr/>
      </dsp:nvSpPr>
      <dsp:spPr>
        <a:xfrm>
          <a:off x="2005" y="-172415"/>
          <a:ext cx="3119735" cy="5418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Manual de Contratación y de Vigilancia y Control de la Gestión Contractual</a:t>
          </a:r>
        </a:p>
      </dsp:txBody>
      <dsp:txXfrm>
        <a:off x="2005" y="1995050"/>
        <a:ext cx="3119735" cy="2167466"/>
      </dsp:txXfrm>
    </dsp:sp>
    <dsp:sp modelId="{9155FA92-2939-4AFF-A322-D288A8D35C94}">
      <dsp:nvSpPr>
        <dsp:cNvPr id="0" name=""/>
        <dsp:cNvSpPr/>
      </dsp:nvSpPr>
      <dsp:spPr>
        <a:xfrm>
          <a:off x="624839" y="161419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185F5-4968-45B7-AD62-47F1C0030D2E}">
      <dsp:nvSpPr>
        <dsp:cNvPr id="0" name=""/>
        <dsp:cNvSpPr/>
      </dsp:nvSpPr>
      <dsp:spPr>
        <a:xfrm>
          <a:off x="3252426" y="-172415"/>
          <a:ext cx="3119735" cy="5418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solidFill>
                <a:schemeClr val="tx1"/>
              </a:solidFill>
            </a:rPr>
            <a:t>Manual de Buenas practicas de la gestión contractual</a:t>
          </a:r>
        </a:p>
      </dsp:txBody>
      <dsp:txXfrm>
        <a:off x="3252426" y="1995050"/>
        <a:ext cx="3119735" cy="2167466"/>
      </dsp:txXfrm>
    </dsp:sp>
    <dsp:sp modelId="{0AF160F9-3D6E-4E12-BC71-5AF039D9AE56}">
      <dsp:nvSpPr>
        <dsp:cNvPr id="0" name=""/>
        <dsp:cNvSpPr/>
      </dsp:nvSpPr>
      <dsp:spPr>
        <a:xfrm>
          <a:off x="3872991" y="152704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C998C-06F2-4928-8805-AEE23E9F25E5}">
      <dsp:nvSpPr>
        <dsp:cNvPr id="0" name=""/>
        <dsp:cNvSpPr/>
      </dsp:nvSpPr>
      <dsp:spPr>
        <a:xfrm>
          <a:off x="6430664" y="-172415"/>
          <a:ext cx="3119735" cy="5418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Manual de seguridad y salud en el trabajo para contratistas </a:t>
          </a:r>
        </a:p>
      </dsp:txBody>
      <dsp:txXfrm>
        <a:off x="6430664" y="1995050"/>
        <a:ext cx="3119735" cy="2167466"/>
      </dsp:txXfrm>
    </dsp:sp>
    <dsp:sp modelId="{ECED7028-212A-4934-814E-C0C8E11EFB73}">
      <dsp:nvSpPr>
        <dsp:cNvPr id="0" name=""/>
        <dsp:cNvSpPr/>
      </dsp:nvSpPr>
      <dsp:spPr>
        <a:xfrm>
          <a:off x="7109325" y="178832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0AD14-3A5C-4066-A191-133446C72740}">
      <dsp:nvSpPr>
        <dsp:cNvPr id="0" name=""/>
        <dsp:cNvSpPr/>
      </dsp:nvSpPr>
      <dsp:spPr>
        <a:xfrm>
          <a:off x="382015" y="3546752"/>
          <a:ext cx="8786368" cy="204433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3C2BF-2A75-4ECE-B236-DE5AFDFBE4DE}">
      <dsp:nvSpPr>
        <dsp:cNvPr id="0" name=""/>
        <dsp:cNvSpPr/>
      </dsp:nvSpPr>
      <dsp:spPr>
        <a:xfrm>
          <a:off x="0" y="474133"/>
          <a:ext cx="11521440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800" b="0" kern="1200" dirty="0">
              <a:solidFill>
                <a:srgbClr val="215485"/>
              </a:solidFill>
            </a:rPr>
            <a:t>Es una instancia de consulta, definición, orientación y decisión de los lineamientos que regirán la actividad precontractual, contractual y post contractual de la entidad.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kern="1200" dirty="0"/>
        </a:p>
      </dsp:txBody>
      <dsp:txXfrm>
        <a:off x="39677" y="513810"/>
        <a:ext cx="11442086" cy="1275312"/>
      </dsp:txXfrm>
    </dsp:sp>
    <dsp:sp modelId="{8F16241E-7D3B-4275-998D-B9C40EE50D37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2CF022-7704-47AF-9374-91D1025DD05F}">
      <dsp:nvSpPr>
        <dsp:cNvPr id="0" name=""/>
        <dsp:cNvSpPr/>
      </dsp:nvSpPr>
      <dsp:spPr>
        <a:xfrm>
          <a:off x="1435946" y="2098771"/>
          <a:ext cx="10085493" cy="135466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i="1" kern="1200" dirty="0"/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i="1" kern="1200" dirty="0">
              <a:solidFill>
                <a:srgbClr val="FF0000"/>
              </a:solidFill>
            </a:rPr>
            <a:t>Se tratan en comité: </a:t>
          </a:r>
          <a:r>
            <a:rPr lang="es-CO" sz="1600" i="1" kern="1200" dirty="0"/>
            <a:t>Los procesos que tienen un presupuesto superior a la menor cuantía, independientemente de la modalidad contractual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i="1" kern="1200" dirty="0"/>
            <a:t>En los que se convoque por parte de la Dirección de Contratación.</a:t>
          </a:r>
        </a:p>
        <a:p>
          <a:pPr marL="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O" sz="1600" i="1" kern="1200" dirty="0"/>
            <a:t>Los que se tramiten al amparo de la contratación directa, independientemente de la cuantía. </a:t>
          </a:r>
        </a:p>
        <a:p>
          <a:pPr marL="0" marR="0" lvl="0" indent="0" algn="just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O" sz="1600" i="1" kern="1200" dirty="0"/>
            <a:t>Los contratos / convenios con ESAL al amparo del Decreto 092 de 2017 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>
        <a:off x="1502087" y="2164912"/>
        <a:ext cx="9953211" cy="1222384"/>
      </dsp:txXfrm>
    </dsp:sp>
    <dsp:sp modelId="{29D45FE3-44CB-4C2D-BB26-BE58E2412BE7}">
      <dsp:nvSpPr>
        <dsp:cNvPr id="0" name=""/>
        <dsp:cNvSpPr/>
      </dsp:nvSpPr>
      <dsp:spPr>
        <a:xfrm>
          <a:off x="0" y="3598577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505B1-26BE-4A2D-AB33-42CFA4D23245}">
      <dsp:nvSpPr>
        <dsp:cNvPr id="0" name=""/>
        <dsp:cNvSpPr/>
      </dsp:nvSpPr>
      <dsp:spPr>
        <a:xfrm>
          <a:off x="1435946" y="3589866"/>
          <a:ext cx="10085493" cy="135466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i="1" kern="1200" dirty="0">
              <a:solidFill>
                <a:srgbClr val="FF0000"/>
              </a:solidFill>
            </a:rPr>
            <a:t>Serán responsabilidad directa de las dependencias: </a:t>
          </a:r>
          <a:r>
            <a:rPr lang="es-CO" sz="1700" i="1" kern="1200" dirty="0"/>
            <a:t>los sustentados en el literal h del numeral 4 del artículo 2 de la ley 1150 de 2007 ( Para la   prestación de servicios profesionales y de apoyo a la gestión, o para la ejecución de trabajos artísticos que sólo puedan encomendarse a determinadas personas naturales).</a:t>
          </a:r>
          <a:endParaRPr lang="es-CO" sz="1700" kern="1200" dirty="0"/>
        </a:p>
      </dsp:txBody>
      <dsp:txXfrm>
        <a:off x="1502087" y="3656007"/>
        <a:ext cx="9953211" cy="1222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2C707-EDDC-4E89-BF6B-403993829727}">
      <dsp:nvSpPr>
        <dsp:cNvPr id="0" name=""/>
        <dsp:cNvSpPr/>
      </dsp:nvSpPr>
      <dsp:spPr>
        <a:xfrm>
          <a:off x="-6223319" y="-952056"/>
          <a:ext cx="7407931" cy="7407931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7474A-1FB4-45A9-BDDA-94F2A0BF178E}">
      <dsp:nvSpPr>
        <dsp:cNvPr id="0" name=""/>
        <dsp:cNvSpPr/>
      </dsp:nvSpPr>
      <dsp:spPr>
        <a:xfrm>
          <a:off x="519010" y="296036"/>
          <a:ext cx="8102475" cy="579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cs typeface="Arial" panose="020B0604020202020204" pitchFamily="34" charset="0"/>
            </a:rPr>
            <a:t>Ley 80 de 1993. </a:t>
          </a:r>
          <a:r>
            <a:rPr lang="es-CO" sz="1700" kern="1200">
              <a:cs typeface="Arial" panose="020B0604020202020204" pitchFamily="34" charset="0"/>
            </a:rPr>
            <a:t>(Art: 3 y 4) </a:t>
          </a:r>
          <a:endParaRPr lang="es-CO" sz="1700" kern="1200" dirty="0"/>
        </a:p>
      </dsp:txBody>
      <dsp:txXfrm>
        <a:off x="519010" y="296036"/>
        <a:ext cx="8102475" cy="579441"/>
      </dsp:txXfrm>
    </dsp:sp>
    <dsp:sp modelId="{02672C5E-CDA7-4725-AA1E-C87B30C66A7F}">
      <dsp:nvSpPr>
        <dsp:cNvPr id="0" name=""/>
        <dsp:cNvSpPr/>
      </dsp:nvSpPr>
      <dsp:spPr>
        <a:xfrm>
          <a:off x="147631" y="251348"/>
          <a:ext cx="724302" cy="72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AA8EF-266A-454B-871D-ECA70F806BB0}">
      <dsp:nvSpPr>
        <dsp:cNvPr id="0" name=""/>
        <dsp:cNvSpPr/>
      </dsp:nvSpPr>
      <dsp:spPr>
        <a:xfrm>
          <a:off x="859070" y="1033446"/>
          <a:ext cx="7625845" cy="579441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cs typeface="Arial" panose="020B0604020202020204" pitchFamily="34" charset="0"/>
            </a:rPr>
            <a:t>Ley 1474 de 2011. (Art: 44- 45, 82 al 86) </a:t>
          </a:r>
          <a:endParaRPr lang="es-CO" sz="1700" kern="1200" dirty="0"/>
        </a:p>
      </dsp:txBody>
      <dsp:txXfrm>
        <a:off x="859070" y="1033446"/>
        <a:ext cx="7625845" cy="579441"/>
      </dsp:txXfrm>
    </dsp:sp>
    <dsp:sp modelId="{A1A54610-DCB9-4186-BAC0-A1FD27D8A1B0}">
      <dsp:nvSpPr>
        <dsp:cNvPr id="0" name=""/>
        <dsp:cNvSpPr/>
      </dsp:nvSpPr>
      <dsp:spPr>
        <a:xfrm>
          <a:off x="555562" y="1086453"/>
          <a:ext cx="724302" cy="72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079D5-CDA1-4F4F-9003-778E6CE9B69B}">
      <dsp:nvSpPr>
        <dsp:cNvPr id="0" name=""/>
        <dsp:cNvSpPr/>
      </dsp:nvSpPr>
      <dsp:spPr>
        <a:xfrm>
          <a:off x="1135664" y="2027936"/>
          <a:ext cx="7407894" cy="579441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>
              <a:cs typeface="Arial" panose="020B0604020202020204" pitchFamily="34" charset="0"/>
            </a:rPr>
            <a:t>Decreto de Ley 019 de 2012 (Art. 217) </a:t>
          </a:r>
          <a:endParaRPr lang="es-CO" sz="1700" kern="1200" dirty="0"/>
        </a:p>
      </dsp:txBody>
      <dsp:txXfrm>
        <a:off x="1135664" y="2027936"/>
        <a:ext cx="7407894" cy="579441"/>
      </dsp:txXfrm>
    </dsp:sp>
    <dsp:sp modelId="{8573101C-D939-4176-A5EA-73559EE0BDFE}">
      <dsp:nvSpPr>
        <dsp:cNvPr id="0" name=""/>
        <dsp:cNvSpPr/>
      </dsp:nvSpPr>
      <dsp:spPr>
        <a:xfrm>
          <a:off x="773513" y="1955506"/>
          <a:ext cx="724302" cy="72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96092-EC98-4C75-8145-DCB4825E50F3}">
      <dsp:nvSpPr>
        <dsp:cNvPr id="0" name=""/>
        <dsp:cNvSpPr/>
      </dsp:nvSpPr>
      <dsp:spPr>
        <a:xfrm>
          <a:off x="1135664" y="2896439"/>
          <a:ext cx="7407894" cy="579441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>
              <a:cs typeface="Arial" panose="020B0604020202020204" pitchFamily="34" charset="0"/>
            </a:rPr>
            <a:t>Ley 1712 de 2014 Decreto Reglamentario 103 de 2015 (Art. 8 “</a:t>
          </a:r>
          <a:r>
            <a:rPr lang="es-CO" sz="1700" i="1" kern="1200">
              <a:cs typeface="Arial" panose="020B0604020202020204" pitchFamily="34" charset="0"/>
            </a:rPr>
            <a:t>Publicidad ejecución del contrato”) </a:t>
          </a:r>
          <a:endParaRPr lang="es-CO" sz="1700" kern="1200" dirty="0">
            <a:cs typeface="Arial" panose="020B0604020202020204" pitchFamily="34" charset="0"/>
          </a:endParaRPr>
        </a:p>
      </dsp:txBody>
      <dsp:txXfrm>
        <a:off x="1135664" y="2896439"/>
        <a:ext cx="7407894" cy="579441"/>
      </dsp:txXfrm>
    </dsp:sp>
    <dsp:sp modelId="{A70B5F2D-C791-4970-BA24-C9EB03E021A8}">
      <dsp:nvSpPr>
        <dsp:cNvPr id="0" name=""/>
        <dsp:cNvSpPr/>
      </dsp:nvSpPr>
      <dsp:spPr>
        <a:xfrm>
          <a:off x="773513" y="2824009"/>
          <a:ext cx="724302" cy="72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4F12B-E2BC-4C1D-B6CE-FE7EAA7C0D1B}">
      <dsp:nvSpPr>
        <dsp:cNvPr id="0" name=""/>
        <dsp:cNvSpPr/>
      </dsp:nvSpPr>
      <dsp:spPr>
        <a:xfrm>
          <a:off x="917713" y="3765492"/>
          <a:ext cx="7625845" cy="579441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>
              <a:cs typeface="Arial" panose="020B0604020202020204" pitchFamily="34" charset="0"/>
            </a:rPr>
            <a:t>Decreto 1510 de 2013, derogado y compilado por el Decreto 1082 de 2015.</a:t>
          </a:r>
          <a:endParaRPr lang="es-CO" sz="1700" kern="1200" dirty="0">
            <a:cs typeface="Arial" panose="020B0604020202020204" pitchFamily="34" charset="0"/>
          </a:endParaRPr>
        </a:p>
      </dsp:txBody>
      <dsp:txXfrm>
        <a:off x="917713" y="3765492"/>
        <a:ext cx="7625845" cy="579441"/>
      </dsp:txXfrm>
    </dsp:sp>
    <dsp:sp modelId="{16E1B0BE-288B-45F5-90E5-BA8D8C29ED7D}">
      <dsp:nvSpPr>
        <dsp:cNvPr id="0" name=""/>
        <dsp:cNvSpPr/>
      </dsp:nvSpPr>
      <dsp:spPr>
        <a:xfrm>
          <a:off x="555562" y="3693061"/>
          <a:ext cx="724302" cy="72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36414-4B64-4AE7-A537-48AD18536A27}">
      <dsp:nvSpPr>
        <dsp:cNvPr id="0" name=""/>
        <dsp:cNvSpPr/>
      </dsp:nvSpPr>
      <dsp:spPr>
        <a:xfrm>
          <a:off x="441083" y="4634544"/>
          <a:ext cx="8102475" cy="57944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>
              <a:cs typeface="Arial" panose="020B0604020202020204" pitchFamily="34" charset="0"/>
            </a:rPr>
            <a:t>Decreto 472 de 2018 .Manual de contratación</a:t>
          </a:r>
          <a:r>
            <a:rPr lang="es-CO" sz="1700" b="1" kern="1200">
              <a:cs typeface="Arial" panose="020B0604020202020204" pitchFamily="34" charset="0"/>
            </a:rPr>
            <a:t>/ MANUAL DE VIGILANCIA Y CONTROL </a:t>
          </a:r>
          <a:endParaRPr lang="es-CO" sz="1700" kern="1200" dirty="0">
            <a:cs typeface="Arial" panose="020B0604020202020204" pitchFamily="34" charset="0"/>
          </a:endParaRPr>
        </a:p>
      </dsp:txBody>
      <dsp:txXfrm>
        <a:off x="441083" y="4634544"/>
        <a:ext cx="8102475" cy="579441"/>
      </dsp:txXfrm>
    </dsp:sp>
    <dsp:sp modelId="{FD77A75A-9691-4F5A-B9F1-04F9F2010AE2}">
      <dsp:nvSpPr>
        <dsp:cNvPr id="0" name=""/>
        <dsp:cNvSpPr/>
      </dsp:nvSpPr>
      <dsp:spPr>
        <a:xfrm>
          <a:off x="78931" y="4562114"/>
          <a:ext cx="724302" cy="72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DCA4B-FEA1-41E9-A819-7BC1B5FA8B77}" type="datetimeFigureOut">
              <a:rPr lang="es-ES" smtClean="0"/>
              <a:t>23/02/2022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F91D-4DDE-4751-89AC-3C1086F4BF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253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F91D-4DDE-4751-89AC-3C1086F4BFA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683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BEF015-6B02-F743-9838-AA9228B99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B88593A-E984-3C4D-B0E3-135E090A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5321D94-EF65-D94B-B3A2-AC9E6321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621CBB-C600-7042-BB77-BED8A67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D9A1D-FBD3-A94A-BB29-134E4250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56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3C9942-7C12-F64C-8183-47080BB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16816A8-A2BD-E247-8152-BB836EF7C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064E8C0-B437-2E4B-9BD7-5AD1D50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E1FE06-6E35-8A4D-B45C-2B64281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5EB3CAB-E273-AF42-9CB4-4944250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27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04273C3-1F48-0A42-97C8-88757C63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EFA919C-A352-1A44-BE39-8FD79A06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F7EFBED-EC27-8046-9508-A129D3D5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85E6B44-FE86-9541-8DEF-B9369EB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57349E-BC20-0340-BE4B-71251A5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9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1A7D0F-E4BF-E046-931B-4EFF115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F0A0DE9-DE3F-264D-8760-C9B97BA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935A77-366B-7C48-AE3F-E07C1955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BA1FF15-6E3B-F34D-A588-71B6DB7C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01DA0AB-090F-1347-8CE5-22C2C16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01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66C6D1-1E87-DA4E-B807-8DD2F9AD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62193C-E8A4-5B43-88BA-5E1FAD8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6F4D3C3-69CA-204F-BC46-D6E1E8D8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CD0922-BAB0-044F-B265-C998CD5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601CE57-09F4-5844-B22E-145986B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6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104B80-E917-6344-AE81-D15CA672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F3A2637-7314-EC4D-910F-114946804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F8CE91A-B5A1-194D-8617-D3239A49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ADF1498-8E87-A44D-9603-49525620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E41CE9-CD24-3949-BAE4-98E6368B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B56950B-C1CE-7F4C-80B3-AE858B08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22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9476AA-6966-5945-A154-8295F4C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A38F30D-861E-3D4A-B395-832F0E6A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E63EA69-BB19-EB47-BE16-65B32250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D95817D-B92B-4444-B2CE-4BCB487A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71C5552-6DDA-6A43-9CEF-945A45B5F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BE1CE43-B2DF-8D48-B372-19A1CD49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04025EF-1683-4146-B1B6-1FE96A07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224F77F-DC9B-354F-AB2A-3CBED827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348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371F17-F9A1-4A4D-BCB2-BACFB296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E8D3F9D-52B3-B24B-8290-0E7B971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7C35170-7818-BB41-97D4-885A0359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2B462AB-0238-B644-8C1C-178F69B5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1610286-3DE8-794E-B011-E7BADA67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CBC0DB0-F79E-2B4E-9DA6-CF612E15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B07AF2E-BE17-3840-8E10-C0755B3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73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EE2F63-B088-B642-8118-0658A0E4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D9C25A4-99AD-D84B-961B-7DFEC0F6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D368371-EB36-0D41-84FA-797B089B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14A6B0E-5A5D-4F48-9F96-40E1E53F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3950F0-ADE0-1F41-BCAF-A8523637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75B5B4-F63E-0A42-98CC-626F5D5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732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B1ED8-F1B5-B944-A8D0-602F97C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FBDBA5F-2065-FB48-9579-D0AD8C7FF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BA56D69-821F-6344-B95F-FDB868D4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465132-2F59-C64F-9066-B32B1017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261094C-1BB7-1949-8B28-6798FDD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2693D1E-3F07-DC49-8D86-F4A598B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8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F56F400-0B5E-D747-B501-BE5AC621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7E2B78-6DFA-B64B-B3B6-3B026786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5BA849C-77BA-8144-9431-A532CAB16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E9B9-518E-6545-8784-1A79741C0A99}" type="datetimeFigureOut">
              <a:rPr lang="es-CO" smtClean="0"/>
              <a:t>23/02/2022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81FF70-0FF5-C047-BAE1-7F530B65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06C05A1-9616-FC4A-A2DD-97AFF01F3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142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13B9E76-C7ED-144B-8264-BD9A1E195CE2}"/>
              </a:ext>
            </a:extLst>
          </p:cNvPr>
          <p:cNvSpPr txBox="1"/>
          <p:nvPr/>
        </p:nvSpPr>
        <p:spPr>
          <a:xfrm>
            <a:off x="5550568" y="4859866"/>
            <a:ext cx="62519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SEGUIMIENTO CONTRACTUAL</a:t>
            </a:r>
            <a:endParaRPr lang="es-CO" sz="2800" b="1" i="1" dirty="0">
              <a:solidFill>
                <a:schemeClr val="accent1">
                  <a:lumMod val="75000"/>
                </a:schemeClr>
              </a:solidFill>
              <a:latin typeface="Oswald Demi-Bold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357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44852C8D-BF9F-41CB-B188-7E1298594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722335"/>
              </p:ext>
            </p:extLst>
          </p:nvPr>
        </p:nvGraphicFramePr>
        <p:xfrm>
          <a:off x="274864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88F21EE-EA3B-495E-830A-782918C29054}"/>
              </a:ext>
            </a:extLst>
          </p:cNvPr>
          <p:cNvSpPr/>
          <p:nvPr/>
        </p:nvSpPr>
        <p:spPr>
          <a:xfrm>
            <a:off x="2761508" y="366095"/>
            <a:ext cx="402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accent2">
                    <a:lumMod val="75000"/>
                  </a:schemeClr>
                </a:solidFill>
              </a:rPr>
              <a:t>FUNCIONES</a:t>
            </a:r>
          </a:p>
        </p:txBody>
      </p:sp>
    </p:spTree>
    <p:extLst>
      <p:ext uri="{BB962C8B-B14F-4D97-AF65-F5344CB8AC3E}">
        <p14:creationId xmlns:p14="http://schemas.microsoft.com/office/powerpoint/2010/main" val="85623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B99DEDA-2EBF-450F-980F-5F1E77184482}"/>
              </a:ext>
            </a:extLst>
          </p:cNvPr>
          <p:cNvSpPr txBox="1"/>
          <p:nvPr/>
        </p:nvSpPr>
        <p:spPr>
          <a:xfrm>
            <a:off x="2134461" y="686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5" name="CuadroTexto 5">
            <a:extLst>
              <a:ext uri="{FF2B5EF4-FFF2-40B4-BE49-F238E27FC236}">
                <a16:creationId xmlns="" xmlns:a16="http://schemas.microsoft.com/office/drawing/2014/main" id="{DF3E29A2-5C4D-42DA-9B77-C1B83094D89E}"/>
              </a:ext>
            </a:extLst>
          </p:cNvPr>
          <p:cNvSpPr txBox="1"/>
          <p:nvPr/>
        </p:nvSpPr>
        <p:spPr>
          <a:xfrm>
            <a:off x="2884028" y="403229"/>
            <a:ext cx="5823771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SEGUIMIENTO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CONTRACTUAL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2BCB9BB2-D951-4A4F-AA18-6E465DBBE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310151"/>
              </p:ext>
            </p:extLst>
          </p:nvPr>
        </p:nvGraphicFramePr>
        <p:xfrm>
          <a:off x="853792" y="753107"/>
          <a:ext cx="10399665" cy="516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80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71CBC24-A936-44F4-B353-EE017F2AB9FD}"/>
              </a:ext>
            </a:extLst>
          </p:cNvPr>
          <p:cNvSpPr txBox="1"/>
          <p:nvPr/>
        </p:nvSpPr>
        <p:spPr>
          <a:xfrm>
            <a:off x="2254102" y="535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8170D6AE-76E4-4BB6-9967-A067090B3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671627"/>
              </p:ext>
            </p:extLst>
          </p:nvPr>
        </p:nvGraphicFramePr>
        <p:xfrm>
          <a:off x="295552" y="650835"/>
          <a:ext cx="115554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88F21EE-EA3B-495E-830A-782918C29054}"/>
              </a:ext>
            </a:extLst>
          </p:cNvPr>
          <p:cNvSpPr/>
          <p:nvPr/>
        </p:nvSpPr>
        <p:spPr>
          <a:xfrm>
            <a:off x="1928588" y="366095"/>
            <a:ext cx="5622001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LIMITES DE LA FUNCION DE SUPERVISION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7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71CBC24-A936-44F4-B353-EE017F2AB9FD}"/>
              </a:ext>
            </a:extLst>
          </p:cNvPr>
          <p:cNvSpPr txBox="1"/>
          <p:nvPr/>
        </p:nvSpPr>
        <p:spPr>
          <a:xfrm>
            <a:off x="2254102" y="535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88F21EE-EA3B-495E-830A-782918C29054}"/>
              </a:ext>
            </a:extLst>
          </p:cNvPr>
          <p:cNvSpPr/>
          <p:nvPr/>
        </p:nvSpPr>
        <p:spPr>
          <a:xfrm>
            <a:off x="2761508" y="366095"/>
            <a:ext cx="4023360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FALLAS RECURRENTES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71CBC24-A936-44F4-B353-EE017F2AB9FD}"/>
              </a:ext>
            </a:extLst>
          </p:cNvPr>
          <p:cNvSpPr txBox="1"/>
          <p:nvPr/>
        </p:nvSpPr>
        <p:spPr>
          <a:xfrm>
            <a:off x="2254102" y="535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88F21EE-EA3B-495E-830A-782918C29054}"/>
              </a:ext>
            </a:extLst>
          </p:cNvPr>
          <p:cNvSpPr/>
          <p:nvPr/>
        </p:nvSpPr>
        <p:spPr>
          <a:xfrm>
            <a:off x="2761508" y="366095"/>
            <a:ext cx="4023360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RECOMENDACIONES 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69125" y="831449"/>
            <a:ext cx="8111905" cy="511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Tenga en cuenta la fecha a partir de la cual fue designado como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supervisor,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pues esta determinará el inicio de su responsabilidad civil, penal, disciplinaria y fiscal.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Solicite copia del contrato y de la propuesta o cotización que lo soporta, así como de los pliegos de condiciones o documento equivalente. Lo anterior con el fin de definir claramente las obligaciones que podrá exigirle al contratista.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Conozca el Manual de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 a la Ejecución Contractual del Departamento de Cundinamarca</a:t>
            </a:r>
            <a:endParaRPr lang="es-E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Verifique, que el contrato cuente con registro presupuestal y todos los requisitos previos al inicio de actividades: garantías aprobadas, licencias, permisos, diseños, aprobaciones, cronogramas.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Todas las instrucciones que imparta al contratista deben constar por escrito.</a:t>
            </a:r>
          </a:p>
        </p:txBody>
      </p:sp>
      <p:pic>
        <p:nvPicPr>
          <p:cNvPr id="1026" name="Picture 2" descr="9 ideas de Utilidades | planner bullet journal, disenos de unas,  presentaciones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7" y="1638677"/>
            <a:ext cx="2244843" cy="29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0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71CBC24-A936-44F4-B353-EE017F2AB9FD}"/>
              </a:ext>
            </a:extLst>
          </p:cNvPr>
          <p:cNvSpPr txBox="1"/>
          <p:nvPr/>
        </p:nvSpPr>
        <p:spPr>
          <a:xfrm>
            <a:off x="2254102" y="535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88F21EE-EA3B-495E-830A-782918C29054}"/>
              </a:ext>
            </a:extLst>
          </p:cNvPr>
          <p:cNvSpPr/>
          <p:nvPr/>
        </p:nvSpPr>
        <p:spPr>
          <a:xfrm>
            <a:off x="2761508" y="366095"/>
            <a:ext cx="4023360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FALLAS RECURRENTES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71CBC24-A936-44F4-B353-EE017F2AB9FD}"/>
              </a:ext>
            </a:extLst>
          </p:cNvPr>
          <p:cNvSpPr txBox="1"/>
          <p:nvPr/>
        </p:nvSpPr>
        <p:spPr>
          <a:xfrm>
            <a:off x="2254102" y="535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C88F21EE-EA3B-495E-830A-782918C29054}"/>
              </a:ext>
            </a:extLst>
          </p:cNvPr>
          <p:cNvSpPr/>
          <p:nvPr/>
        </p:nvSpPr>
        <p:spPr>
          <a:xfrm>
            <a:off x="2761508" y="366095"/>
            <a:ext cx="4023360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RECOMENDACIONES 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30440" y="1149790"/>
            <a:ext cx="8184332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Organice una carpeta de Supervisión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que lleve un registro de sus gestiones y de las comunicaciones y actos administrativos que hayan afectado la ejecución del contrato.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Remita copia de todas las comunicaciones dirigidas al contratista con cada informe de supervisión, inspección o interventoría con el fin de que repose en la carpeta principal de contrato (archivo).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Recuerde, que toda modificación, adición, prórroga, otrosí o cesión solo puede ser autorizada por el ordenador del gasto, a través del documento idóneo para el efecto.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 Proyecte el Acta de liquidación, previa verificación del cumplimiento de todas las obligaciones a cargo del contratista.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327" y="1792586"/>
            <a:ext cx="3541100" cy="33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7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0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="" xmlns:a16="http://schemas.microsoft.com/office/drawing/2014/main" id="{F7A960AF-1C59-42B6-9EBF-C7D72A4C385F}"/>
              </a:ext>
            </a:extLst>
          </p:cNvPr>
          <p:cNvSpPr txBox="1"/>
          <p:nvPr/>
        </p:nvSpPr>
        <p:spPr>
          <a:xfrm>
            <a:off x="4006358" y="409160"/>
            <a:ext cx="4342262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rgbClr val="215485"/>
                </a:solidFill>
              </a:rPr>
              <a:t>PROCESO DE GESTION CONTRACTUAL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447D84B2-77DF-47B8-A3F7-E8FD8F0D1F04}"/>
              </a:ext>
            </a:extLst>
          </p:cNvPr>
          <p:cNvGraphicFramePr/>
          <p:nvPr/>
        </p:nvGraphicFramePr>
        <p:xfrm>
          <a:off x="1320800" y="1030173"/>
          <a:ext cx="955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4">
            <a:extLst>
              <a:ext uri="{FF2B5EF4-FFF2-40B4-BE49-F238E27FC236}">
                <a16:creationId xmlns="" xmlns:a16="http://schemas.microsoft.com/office/drawing/2014/main" id="{929F2A9A-945E-4D3A-AB99-280E3970D86B}"/>
              </a:ext>
            </a:extLst>
          </p:cNvPr>
          <p:cNvSpPr txBox="1"/>
          <p:nvPr/>
        </p:nvSpPr>
        <p:spPr>
          <a:xfrm>
            <a:off x="2679337" y="5210797"/>
            <a:ext cx="681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Desarrollar las actividades requeridas para adquirir bienes, servicios y </a:t>
            </a:r>
          </a:p>
          <a:p>
            <a:r>
              <a:rPr lang="es-CO" dirty="0"/>
              <a:t>obras públicas que demanda el Sector Central para cumplir su misión, </a:t>
            </a:r>
          </a:p>
          <a:p>
            <a:r>
              <a:rPr lang="es-CO" dirty="0"/>
              <a:t>con observancia de los principios que rigen la función administrativa.</a:t>
            </a:r>
          </a:p>
        </p:txBody>
      </p:sp>
    </p:spTree>
    <p:extLst>
      <p:ext uri="{BB962C8B-B14F-4D97-AF65-F5344CB8AC3E}">
        <p14:creationId xmlns:p14="http://schemas.microsoft.com/office/powerpoint/2010/main" val="131317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>
            <a:extLst>
              <a:ext uri="{FF2B5EF4-FFF2-40B4-BE49-F238E27FC236}">
                <a16:creationId xmlns="" xmlns:a16="http://schemas.microsoft.com/office/drawing/2014/main" id="{6F387910-797C-4BA0-963A-29C6AAEBB74C}"/>
              </a:ext>
            </a:extLst>
          </p:cNvPr>
          <p:cNvSpPr txBox="1"/>
          <p:nvPr/>
        </p:nvSpPr>
        <p:spPr>
          <a:xfrm>
            <a:off x="4098089" y="409160"/>
            <a:ext cx="3728596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rgbClr val="215485"/>
                </a:solidFill>
              </a:rPr>
              <a:t>            </a:t>
            </a:r>
            <a:r>
              <a:rPr lang="es-CO" b="1" dirty="0">
                <a:solidFill>
                  <a:srgbClr val="215485"/>
                </a:solidFill>
              </a:rPr>
              <a:t>COMITÉ DE CONTRATACIÓN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1CAFE679-49B8-4FB5-AC38-A7353EDA14C8}"/>
              </a:ext>
            </a:extLst>
          </p:cNvPr>
          <p:cNvGraphicFramePr/>
          <p:nvPr/>
        </p:nvGraphicFramePr>
        <p:xfrm>
          <a:off x="335280" y="1030173"/>
          <a:ext cx="11521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5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contenido">
            <a:extLst>
              <a:ext uri="{FF2B5EF4-FFF2-40B4-BE49-F238E27FC236}">
                <a16:creationId xmlns="" xmlns:a16="http://schemas.microsoft.com/office/drawing/2014/main" id="{75D58702-AB12-4ABB-AEAA-58DDC9BDFDF7}"/>
              </a:ext>
            </a:extLst>
          </p:cNvPr>
          <p:cNvSpPr txBox="1">
            <a:spLocks/>
          </p:cNvSpPr>
          <p:nvPr/>
        </p:nvSpPr>
        <p:spPr>
          <a:xfrm>
            <a:off x="2468876" y="2065011"/>
            <a:ext cx="7181308" cy="1308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800" b="1" dirty="0"/>
          </a:p>
          <a:p>
            <a:r>
              <a:rPr lang="es-CO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SEGUIMIENTO CONTRACTUAL</a:t>
            </a:r>
          </a:p>
          <a:p>
            <a:endParaRPr lang="es-CO" sz="1800" b="1" dirty="0">
              <a:cs typeface="Arial" panose="020B0604020202020204" pitchFamily="34" charset="0"/>
            </a:endParaRPr>
          </a:p>
          <a:p>
            <a:endParaRPr lang="es-CO" sz="2800" dirty="0"/>
          </a:p>
          <a:p>
            <a:pPr marL="177800">
              <a:defRPr/>
            </a:pP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3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A399EC1C-EDD6-4C3E-B161-300CE80A6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761718"/>
              </p:ext>
            </p:extLst>
          </p:nvPr>
        </p:nvGraphicFramePr>
        <p:xfrm>
          <a:off x="461554" y="661851"/>
          <a:ext cx="8621486" cy="55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4 Marcador de contenido">
            <a:extLst>
              <a:ext uri="{FF2B5EF4-FFF2-40B4-BE49-F238E27FC236}">
                <a16:creationId xmlns="" xmlns:a16="http://schemas.microsoft.com/office/drawing/2014/main" id="{75D58702-AB12-4ABB-AEAA-58DDC9BDFDF7}"/>
              </a:ext>
            </a:extLst>
          </p:cNvPr>
          <p:cNvSpPr txBox="1">
            <a:spLocks/>
          </p:cNvSpPr>
          <p:nvPr/>
        </p:nvSpPr>
        <p:spPr>
          <a:xfrm>
            <a:off x="2795445" y="-8719"/>
            <a:ext cx="5746976" cy="1308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000" b="1" dirty="0"/>
          </a:p>
          <a:p>
            <a:r>
              <a:rPr lang="es-CO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FUNDAMENTO  LEGAL</a:t>
            </a:r>
            <a:endParaRPr lang="es-CO" sz="1400" b="1" dirty="0">
              <a:cs typeface="Arial" panose="020B0604020202020204" pitchFamily="34" charset="0"/>
            </a:endParaRPr>
          </a:p>
          <a:p>
            <a:endParaRPr lang="es-CO" sz="2000" dirty="0"/>
          </a:p>
          <a:p>
            <a:pPr marL="177800">
              <a:defRPr/>
            </a:pPr>
            <a:endParaRPr lang="es-E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F7E06F95-20F3-40B5-ABD6-9F97CDDD1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964544"/>
              </p:ext>
            </p:extLst>
          </p:nvPr>
        </p:nvGraphicFramePr>
        <p:xfrm>
          <a:off x="365759" y="1397000"/>
          <a:ext cx="106311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92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62DC23-BE8F-4FE1-A50B-3D760BE59FDC}"/>
              </a:ext>
            </a:extLst>
          </p:cNvPr>
          <p:cNvSpPr txBox="1">
            <a:spLocks/>
          </p:cNvSpPr>
          <p:nvPr/>
        </p:nvSpPr>
        <p:spPr>
          <a:xfrm>
            <a:off x="2825929" y="274638"/>
            <a:ext cx="5965372" cy="65717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FF0000"/>
                </a:solidFill>
              </a:rPr>
              <a:t>Supervisión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4763B2-98E1-4F05-B255-66D2459FF8E9}"/>
              </a:ext>
            </a:extLst>
          </p:cNvPr>
          <p:cNvSpPr txBox="1">
            <a:spLocks/>
          </p:cNvSpPr>
          <p:nvPr/>
        </p:nvSpPr>
        <p:spPr>
          <a:xfrm>
            <a:off x="2251163" y="1245326"/>
            <a:ext cx="7036526" cy="92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  <a:p>
            <a:r>
              <a:rPr lang="es-CO" i="1">
                <a:solidFill>
                  <a:srgbClr val="FF0000"/>
                </a:solidFill>
              </a:rPr>
              <a:t>¿QUIÉN LA EJERCE? </a:t>
            </a:r>
            <a:r>
              <a:rPr lang="es-CO"/>
              <a:t>Un servidor designado por la misma entidad.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8B13FA6-64DA-4F0C-BE3D-9EBD1B262632}"/>
              </a:ext>
            </a:extLst>
          </p:cNvPr>
          <p:cNvSpPr txBox="1">
            <a:spLocks/>
          </p:cNvSpPr>
          <p:nvPr/>
        </p:nvSpPr>
        <p:spPr>
          <a:xfrm>
            <a:off x="1567540" y="2174875"/>
            <a:ext cx="4040188" cy="3102519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 dirty="0">
                <a:solidFill>
                  <a:srgbClr val="FF0000"/>
                </a:solidFill>
              </a:rPr>
              <a:t>¿CUÁNDO APLICA? </a:t>
            </a:r>
            <a:endParaRPr lang="es-CO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700" dirty="0"/>
              <a:t>No se requieren conocimientos especializados, o se requieren conocimientos especializados y la entidad cuenta con dicho personal. </a:t>
            </a:r>
          </a:p>
          <a:p>
            <a:endParaRPr lang="es-CO" dirty="0"/>
          </a:p>
        </p:txBody>
      </p:sp>
      <p:sp>
        <p:nvSpPr>
          <p:cNvPr id="5" name="Marcador de contenido 5">
            <a:extLst>
              <a:ext uri="{FF2B5EF4-FFF2-40B4-BE49-F238E27FC236}">
                <a16:creationId xmlns="" xmlns:a16="http://schemas.microsoft.com/office/drawing/2014/main" id="{B77DBD1A-533D-43BF-B34E-2DBD81F1AB53}"/>
              </a:ext>
            </a:extLst>
          </p:cNvPr>
          <p:cNvSpPr txBox="1">
            <a:spLocks/>
          </p:cNvSpPr>
          <p:nvPr/>
        </p:nvSpPr>
        <p:spPr>
          <a:xfrm>
            <a:off x="5755365" y="2174875"/>
            <a:ext cx="4041775" cy="310251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dirty="0">
                <a:solidFill>
                  <a:srgbClr val="FF0000"/>
                </a:solidFill>
              </a:rPr>
              <a:t>¿QUÉ OBJETIVO TIENE? </a:t>
            </a:r>
            <a:endParaRPr lang="es-CO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dirty="0"/>
              <a:t>Seguimiento </a:t>
            </a:r>
            <a:r>
              <a:rPr lang="es-CO" b="1" dirty="0"/>
              <a:t>técnico, administrativo, financiero, contable, y jurídico </a:t>
            </a:r>
            <a:r>
              <a:rPr lang="es-CO" dirty="0"/>
              <a:t>sobre el cumplimiento del objeto del contrato. </a:t>
            </a:r>
            <a:endParaRPr lang="es-CO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0FB004-F0E2-484E-AFD0-9D4189EBA8C3}"/>
              </a:ext>
            </a:extLst>
          </p:cNvPr>
          <p:cNvSpPr txBox="1">
            <a:spLocks/>
          </p:cNvSpPr>
          <p:nvPr/>
        </p:nvSpPr>
        <p:spPr>
          <a:xfrm>
            <a:off x="2874925" y="274638"/>
            <a:ext cx="5965372" cy="65717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INTERVENTORÍA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86F6617-398D-4CC2-8E62-77D3446BB9C1}"/>
              </a:ext>
            </a:extLst>
          </p:cNvPr>
          <p:cNvSpPr txBox="1">
            <a:spLocks/>
          </p:cNvSpPr>
          <p:nvPr/>
        </p:nvSpPr>
        <p:spPr>
          <a:xfrm>
            <a:off x="2218509" y="1166945"/>
            <a:ext cx="7419703" cy="92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r>
              <a:rPr lang="es-CO" i="1" dirty="0">
                <a:solidFill>
                  <a:srgbClr val="FF0000"/>
                </a:solidFill>
              </a:rPr>
              <a:t>¿QUIÉN LA EJERCE? </a:t>
            </a:r>
            <a:r>
              <a:rPr lang="es-CO" dirty="0"/>
              <a:t>La entidad, a través de un externo contratado. 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F9B8863-CE89-4D72-9F0F-9C404BD73D3E}"/>
              </a:ext>
            </a:extLst>
          </p:cNvPr>
          <p:cNvSpPr txBox="1">
            <a:spLocks/>
          </p:cNvSpPr>
          <p:nvPr/>
        </p:nvSpPr>
        <p:spPr>
          <a:xfrm>
            <a:off x="1534887" y="2174875"/>
            <a:ext cx="4040188" cy="3102519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i="1">
                <a:solidFill>
                  <a:srgbClr val="FF0000"/>
                </a:solidFill>
              </a:rPr>
              <a:t>¿CUÁNDO APLICA? </a:t>
            </a:r>
            <a:endParaRPr lang="es-CO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/>
              <a:t>Cuando el seguimiento del contrato suponga conocimientos especializados en la materia, o cuando la complejidad o la extensión del mismo lo justifiquen. </a:t>
            </a:r>
          </a:p>
          <a:p>
            <a:endParaRPr lang="es-CO" dirty="0"/>
          </a:p>
        </p:txBody>
      </p:sp>
      <p:sp>
        <p:nvSpPr>
          <p:cNvPr id="5" name="Marcador de contenido 5">
            <a:extLst>
              <a:ext uri="{FF2B5EF4-FFF2-40B4-BE49-F238E27FC236}">
                <a16:creationId xmlns="" xmlns:a16="http://schemas.microsoft.com/office/drawing/2014/main" id="{68B9EE22-D4CE-4043-98C2-D594530202F9}"/>
              </a:ext>
            </a:extLst>
          </p:cNvPr>
          <p:cNvSpPr txBox="1">
            <a:spLocks/>
          </p:cNvSpPr>
          <p:nvPr/>
        </p:nvSpPr>
        <p:spPr>
          <a:xfrm>
            <a:off x="5722712" y="2174875"/>
            <a:ext cx="4041775" cy="310251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dirty="0">
                <a:solidFill>
                  <a:srgbClr val="FF0000"/>
                </a:solidFill>
              </a:rPr>
              <a:t>¿QUÉ OBJETIVO TIENE? </a:t>
            </a:r>
            <a:endParaRPr lang="es-CO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Realizar </a:t>
            </a:r>
            <a:r>
              <a:rPr lang="es-CO" b="1" i="1" dirty="0"/>
              <a:t>seguimiento técnico </a:t>
            </a:r>
            <a:r>
              <a:rPr lang="es-CO" dirty="0"/>
              <a:t>del contrato. Si los estudios previos lo determina se podrá contratar la función técnica, administrativa, financiera, contable, y jurídica.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CO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5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BF117336-A449-45C0-9F01-B0C441A81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399313"/>
              </p:ext>
            </p:extLst>
          </p:nvPr>
        </p:nvGraphicFramePr>
        <p:xfrm>
          <a:off x="1762394" y="707555"/>
          <a:ext cx="7169335" cy="574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4FF06671-0C88-452C-BDFD-6EAB8FABE5A5}"/>
              </a:ext>
            </a:extLst>
          </p:cNvPr>
          <p:cNvSpPr/>
          <p:nvPr/>
        </p:nvSpPr>
        <p:spPr>
          <a:xfrm>
            <a:off x="2286000" y="184335"/>
            <a:ext cx="5778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/>
              <a:t>FINALIDADES Y OBJETIVOS</a:t>
            </a:r>
          </a:p>
        </p:txBody>
      </p:sp>
    </p:spTree>
    <p:extLst>
      <p:ext uri="{BB962C8B-B14F-4D97-AF65-F5344CB8AC3E}">
        <p14:creationId xmlns:p14="http://schemas.microsoft.com/office/powerpoint/2010/main" val="1284960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1165</Words>
  <Application>Microsoft Office PowerPoint</Application>
  <PresentationFormat>Panorámica</PresentationFormat>
  <Paragraphs>86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Oswald Demi-Bold</vt:lpstr>
      <vt:lpstr>Times New Roman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Ligia Marlen Sanchez Otalora</cp:lastModifiedBy>
  <cp:revision>26</cp:revision>
  <dcterms:created xsi:type="dcterms:W3CDTF">2020-05-20T14:20:33Z</dcterms:created>
  <dcterms:modified xsi:type="dcterms:W3CDTF">2022-02-23T19:58:09Z</dcterms:modified>
</cp:coreProperties>
</file>