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72" r:id="rId4"/>
    <p:sldId id="273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04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049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733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878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5385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7843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912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229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629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417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6B8D0-7E98-46AB-8908-0D4FA44C4A5D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BF758-77BA-4E1E-9505-0D25979E11C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604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6B8D0-7E98-46AB-8908-0D4FA44C4A5D}" type="datetimeFigureOut">
              <a:rPr lang="es-CO" smtClean="0"/>
              <a:t>11/08/22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BF758-77BA-4E1E-9505-0D25979E11C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791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144256D-0082-451F-9B84-D9F663FA76FF}"/>
              </a:ext>
            </a:extLst>
          </p:cNvPr>
          <p:cNvSpPr txBox="1"/>
          <p:nvPr/>
        </p:nvSpPr>
        <p:spPr>
          <a:xfrm>
            <a:off x="521893" y="742405"/>
            <a:ext cx="104294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6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RESULTADOS ATLETISMO MASCULINO 5K 2021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482D85F0-568B-43AE-8991-EB9045A32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401" y="132408"/>
            <a:ext cx="919631" cy="1795731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/>
          <a:srcRect l="1367" t="34339" r="30038" b="8159"/>
          <a:stretch/>
        </p:blipFill>
        <p:spPr>
          <a:xfrm>
            <a:off x="1318590" y="1928139"/>
            <a:ext cx="10342847" cy="4671444"/>
          </a:xfrm>
          <a:prstGeom prst="rect">
            <a:avLst/>
          </a:prstGeom>
        </p:spPr>
      </p:pic>
      <p:pic>
        <p:nvPicPr>
          <p:cNvPr id="6" name="Imagen 19">
            <a:extLst>
              <a:ext uri="{FF2B5EF4-FFF2-40B4-BE49-F238E27FC236}">
                <a16:creationId xmlns:a16="http://schemas.microsoft.com/office/drawing/2014/main" id="{6AFCCE07-7D1F-5647-A5D7-CEEA2F0AD3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610" y="4943661"/>
            <a:ext cx="1869809" cy="241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375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144256D-0082-451F-9B84-D9F663FA76FF}"/>
              </a:ext>
            </a:extLst>
          </p:cNvPr>
          <p:cNvSpPr txBox="1"/>
          <p:nvPr/>
        </p:nvSpPr>
        <p:spPr>
          <a:xfrm>
            <a:off x="651597" y="1604973"/>
            <a:ext cx="104294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6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RESULTADOS ATLETISMO FEMENINO 5K 2021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482D85F0-568B-43AE-8991-EB9045A32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401" y="132408"/>
            <a:ext cx="919631" cy="179573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/>
          <a:srcRect l="2455" t="28172" r="31127" b="50230"/>
          <a:stretch/>
        </p:blipFill>
        <p:spPr>
          <a:xfrm>
            <a:off x="1081640" y="3248966"/>
            <a:ext cx="10335554" cy="1810892"/>
          </a:xfrm>
          <a:prstGeom prst="rect">
            <a:avLst/>
          </a:prstGeom>
        </p:spPr>
      </p:pic>
      <p:pic>
        <p:nvPicPr>
          <p:cNvPr id="6" name="Imagen 19">
            <a:extLst>
              <a:ext uri="{FF2B5EF4-FFF2-40B4-BE49-F238E27FC236}">
                <a16:creationId xmlns:a16="http://schemas.microsoft.com/office/drawing/2014/main" id="{478903AE-67AA-5948-9859-F33782688B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610" y="4943661"/>
            <a:ext cx="1869809" cy="241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067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144256D-0082-451F-9B84-D9F663FA76FF}"/>
              </a:ext>
            </a:extLst>
          </p:cNvPr>
          <p:cNvSpPr txBox="1"/>
          <p:nvPr/>
        </p:nvSpPr>
        <p:spPr>
          <a:xfrm>
            <a:off x="659295" y="707107"/>
            <a:ext cx="104294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6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RESULTADOS ATLETISMO MASCULINO 3K 2021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482D85F0-568B-43AE-8991-EB9045A32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401" y="144283"/>
            <a:ext cx="919631" cy="1795731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017" y="2076882"/>
            <a:ext cx="10744200" cy="2619375"/>
          </a:xfrm>
          <a:prstGeom prst="rect">
            <a:avLst/>
          </a:prstGeom>
        </p:spPr>
      </p:pic>
      <p:pic>
        <p:nvPicPr>
          <p:cNvPr id="6" name="Imagen 19">
            <a:extLst>
              <a:ext uri="{FF2B5EF4-FFF2-40B4-BE49-F238E27FC236}">
                <a16:creationId xmlns:a16="http://schemas.microsoft.com/office/drawing/2014/main" id="{E712AE60-F2C2-D140-AA7F-2A1DBCA7DC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610" y="4943661"/>
            <a:ext cx="1869809" cy="241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757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>
            <a:extLst>
              <a:ext uri="{FF2B5EF4-FFF2-40B4-BE49-F238E27FC236}">
                <a16:creationId xmlns:a16="http://schemas.microsoft.com/office/drawing/2014/main" id="{E8290A90-183A-4A12-811B-371A156689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610" y="4943661"/>
            <a:ext cx="1869809" cy="2419754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144256D-0082-451F-9B84-D9F663FA76FF}"/>
              </a:ext>
            </a:extLst>
          </p:cNvPr>
          <p:cNvSpPr txBox="1"/>
          <p:nvPr/>
        </p:nvSpPr>
        <p:spPr>
          <a:xfrm>
            <a:off x="659295" y="707107"/>
            <a:ext cx="104294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600" dirty="0">
                <a:ln w="0">
                  <a:solidFill>
                    <a:srgbClr val="FFFF00"/>
                  </a:solidFill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RESULTADOS ATLETISMO FEMENINO 3K 2021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482D85F0-568B-43AE-8991-EB9045A32D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401" y="132408"/>
            <a:ext cx="919631" cy="179573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995" y="2039775"/>
            <a:ext cx="10566169" cy="337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934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4474</TotalTime>
  <Words>20</Words>
  <Application>Microsoft Macintosh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Berlin Sans FB Demi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Luz Marina Chuquen Gonzalez</dc:creator>
  <cp:lastModifiedBy>Microsoft Office User</cp:lastModifiedBy>
  <cp:revision>89</cp:revision>
  <dcterms:created xsi:type="dcterms:W3CDTF">2022-05-09T16:21:11Z</dcterms:created>
  <dcterms:modified xsi:type="dcterms:W3CDTF">2022-08-11T17:17:31Z</dcterms:modified>
</cp:coreProperties>
</file>